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75" r:id="rId10"/>
    <p:sldId id="276" r:id="rId11"/>
    <p:sldId id="277" r:id="rId12"/>
    <p:sldId id="268" r:id="rId13"/>
    <p:sldId id="274" r:id="rId14"/>
    <p:sldId id="278" r:id="rId15"/>
    <p:sldId id="27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etal sharma" initials="ss" lastIdx="1" clrIdx="0">
    <p:extLst>
      <p:ext uri="{19B8F6BF-5375-455C-9EA6-DF929625EA0E}">
        <p15:presenceInfo xmlns:p15="http://schemas.microsoft.com/office/powerpoint/2012/main" userId="5a18216a58a30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00863D"/>
    <a:srgbClr val="00A44A"/>
    <a:srgbClr val="333F50"/>
    <a:srgbClr val="FFC671"/>
    <a:srgbClr val="C67A56"/>
    <a:srgbClr val="FF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etal sharma" userId="5a18216a58a30f1d" providerId="LiveId" clId="{AFADA6A1-F19E-4BB7-BF66-899EFF860ED5}"/>
    <pc:docChg chg="undo custSel addSld modSld">
      <pc:chgData name="sheetal sharma" userId="5a18216a58a30f1d" providerId="LiveId" clId="{AFADA6A1-F19E-4BB7-BF66-899EFF860ED5}" dt="2023-05-01T12:26:19.525" v="4607" actId="14861"/>
      <pc:docMkLst>
        <pc:docMk/>
      </pc:docMkLst>
      <pc:sldChg chg="addSp delSp modSp mod">
        <pc:chgData name="sheetal sharma" userId="5a18216a58a30f1d" providerId="LiveId" clId="{AFADA6A1-F19E-4BB7-BF66-899EFF860ED5}" dt="2023-05-01T11:27:44.566" v="3064" actId="20577"/>
        <pc:sldMkLst>
          <pc:docMk/>
          <pc:sldMk cId="984832601" sldId="257"/>
        </pc:sldMkLst>
        <pc:spChg chg="mod">
          <ac:chgData name="sheetal sharma" userId="5a18216a58a30f1d" providerId="LiveId" clId="{AFADA6A1-F19E-4BB7-BF66-899EFF860ED5}" dt="2023-05-01T10:42:37.752" v="1617" actId="404"/>
          <ac:spMkLst>
            <pc:docMk/>
            <pc:sldMk cId="984832601" sldId="257"/>
            <ac:spMk id="111" creationId="{9248F32B-EB15-1BBE-B7A1-F6632B65039D}"/>
          </ac:spMkLst>
        </pc:spChg>
        <pc:spChg chg="mod">
          <ac:chgData name="sheetal sharma" userId="5a18216a58a30f1d" providerId="LiveId" clId="{AFADA6A1-F19E-4BB7-BF66-899EFF860ED5}" dt="2023-05-01T10:45:26.895" v="1642" actId="20577"/>
          <ac:spMkLst>
            <pc:docMk/>
            <pc:sldMk cId="984832601" sldId="257"/>
            <ac:spMk id="113" creationId="{65130613-4485-FFA7-703B-07125EE5E8C0}"/>
          </ac:spMkLst>
        </pc:spChg>
        <pc:spChg chg="mod">
          <ac:chgData name="sheetal sharma" userId="5a18216a58a30f1d" providerId="LiveId" clId="{AFADA6A1-F19E-4BB7-BF66-899EFF860ED5}" dt="2023-05-01T10:45:32.997" v="1646" actId="20577"/>
          <ac:spMkLst>
            <pc:docMk/>
            <pc:sldMk cId="984832601" sldId="257"/>
            <ac:spMk id="114" creationId="{518B2BC3-3440-3EDF-8B5B-7EB355C824ED}"/>
          </ac:spMkLst>
        </pc:spChg>
        <pc:spChg chg="mod">
          <ac:chgData name="sheetal sharma" userId="5a18216a58a30f1d" providerId="LiveId" clId="{AFADA6A1-F19E-4BB7-BF66-899EFF860ED5}" dt="2023-05-01T11:27:44.566" v="3064" actId="20577"/>
          <ac:spMkLst>
            <pc:docMk/>
            <pc:sldMk cId="984832601" sldId="257"/>
            <ac:spMk id="115" creationId="{7312D3F0-788C-7961-93AD-19D97716C715}"/>
          </ac:spMkLst>
        </pc:spChg>
        <pc:picChg chg="add del mod">
          <ac:chgData name="sheetal sharma" userId="5a18216a58a30f1d" providerId="LiveId" clId="{AFADA6A1-F19E-4BB7-BF66-899EFF860ED5}" dt="2023-05-01T10:40:56.336" v="1602" actId="478"/>
          <ac:picMkLst>
            <pc:docMk/>
            <pc:sldMk cId="984832601" sldId="257"/>
            <ac:picMk id="3" creationId="{A9588E5F-56EB-B188-E1C5-F55EC71BF03B}"/>
          </ac:picMkLst>
        </pc:picChg>
        <pc:picChg chg="mod modCrop">
          <ac:chgData name="sheetal sharma" userId="5a18216a58a30f1d" providerId="LiveId" clId="{AFADA6A1-F19E-4BB7-BF66-899EFF860ED5}" dt="2023-05-01T10:45:09.016" v="1638"/>
          <ac:picMkLst>
            <pc:docMk/>
            <pc:sldMk cId="984832601" sldId="257"/>
            <ac:picMk id="104" creationId="{D97854B3-D94E-7CE7-2081-8A36CBA0AAED}"/>
          </ac:picMkLst>
        </pc:picChg>
        <pc:picChg chg="mod modCrop">
          <ac:chgData name="sheetal sharma" userId="5a18216a58a30f1d" providerId="LiveId" clId="{AFADA6A1-F19E-4BB7-BF66-899EFF860ED5}" dt="2023-05-01T10:44:17.686" v="1636" actId="18131"/>
          <ac:picMkLst>
            <pc:docMk/>
            <pc:sldMk cId="984832601" sldId="257"/>
            <ac:picMk id="105" creationId="{C3EDC568-261F-1850-6E1F-83A24BA41561}"/>
          </ac:picMkLst>
        </pc:picChg>
        <pc:picChg chg="mod modCrop">
          <ac:chgData name="sheetal sharma" userId="5a18216a58a30f1d" providerId="LiveId" clId="{AFADA6A1-F19E-4BB7-BF66-899EFF860ED5}" dt="2023-05-01T11:27:14.395" v="3062" actId="18131"/>
          <ac:picMkLst>
            <pc:docMk/>
            <pc:sldMk cId="984832601" sldId="257"/>
            <ac:picMk id="106" creationId="{D4D05411-96E8-07FE-594D-41C131D64572}"/>
          </ac:picMkLst>
        </pc:picChg>
      </pc:sldChg>
      <pc:sldChg chg="modSp mod">
        <pc:chgData name="sheetal sharma" userId="5a18216a58a30f1d" providerId="LiveId" clId="{AFADA6A1-F19E-4BB7-BF66-899EFF860ED5}" dt="2023-05-01T11:35:20.755" v="3140" actId="1076"/>
        <pc:sldMkLst>
          <pc:docMk/>
          <pc:sldMk cId="1817012664" sldId="258"/>
        </pc:sldMkLst>
        <pc:spChg chg="mod">
          <ac:chgData name="sheetal sharma" userId="5a18216a58a30f1d" providerId="LiveId" clId="{AFADA6A1-F19E-4BB7-BF66-899EFF860ED5}" dt="2023-05-01T09:12:03.606" v="119" actId="14100"/>
          <ac:spMkLst>
            <pc:docMk/>
            <pc:sldMk cId="1817012664" sldId="258"/>
            <ac:spMk id="7" creationId="{19F56453-B2CE-93C7-BFE3-04EDCB9EC749}"/>
          </ac:spMkLst>
        </pc:spChg>
        <pc:spChg chg="mod">
          <ac:chgData name="sheetal sharma" userId="5a18216a58a30f1d" providerId="LiveId" clId="{AFADA6A1-F19E-4BB7-BF66-899EFF860ED5}" dt="2023-05-01T11:35:20.755" v="3140" actId="1076"/>
          <ac:spMkLst>
            <pc:docMk/>
            <pc:sldMk cId="1817012664" sldId="258"/>
            <ac:spMk id="8" creationId="{93F684C9-7BB4-485F-EE0A-67D0D64CB6C5}"/>
          </ac:spMkLst>
        </pc:spChg>
      </pc:sldChg>
      <pc:sldChg chg="modSp mod">
        <pc:chgData name="sheetal sharma" userId="5a18216a58a30f1d" providerId="LiveId" clId="{AFADA6A1-F19E-4BB7-BF66-899EFF860ED5}" dt="2023-05-01T10:07:50.678" v="916" actId="20577"/>
        <pc:sldMkLst>
          <pc:docMk/>
          <pc:sldMk cId="3967028513" sldId="260"/>
        </pc:sldMkLst>
        <pc:spChg chg="mod">
          <ac:chgData name="sheetal sharma" userId="5a18216a58a30f1d" providerId="LiveId" clId="{AFADA6A1-F19E-4BB7-BF66-899EFF860ED5}" dt="2023-05-01T10:07:50.678" v="916" actId="20577"/>
          <ac:spMkLst>
            <pc:docMk/>
            <pc:sldMk cId="3967028513" sldId="260"/>
            <ac:spMk id="239" creationId="{1703C4A1-40E9-D5A9-C889-782A846D6330}"/>
          </ac:spMkLst>
        </pc:spChg>
        <pc:spChg chg="mod">
          <ac:chgData name="sheetal sharma" userId="5a18216a58a30f1d" providerId="LiveId" clId="{AFADA6A1-F19E-4BB7-BF66-899EFF860ED5}" dt="2023-05-01T09:02:03.169" v="42" actId="1076"/>
          <ac:spMkLst>
            <pc:docMk/>
            <pc:sldMk cId="3967028513" sldId="260"/>
            <ac:spMk id="242" creationId="{7F28591F-9F83-FBBA-F7B6-458136FEF712}"/>
          </ac:spMkLst>
        </pc:spChg>
        <pc:spChg chg="mod">
          <ac:chgData name="sheetal sharma" userId="5a18216a58a30f1d" providerId="LiveId" clId="{AFADA6A1-F19E-4BB7-BF66-899EFF860ED5}" dt="2023-05-01T09:02:06.135" v="44" actId="1076"/>
          <ac:spMkLst>
            <pc:docMk/>
            <pc:sldMk cId="3967028513" sldId="260"/>
            <ac:spMk id="243" creationId="{29E5FB67-2416-FE90-5606-0EC892EE961D}"/>
          </ac:spMkLst>
        </pc:spChg>
        <pc:spChg chg="mod">
          <ac:chgData name="sheetal sharma" userId="5a18216a58a30f1d" providerId="LiveId" clId="{AFADA6A1-F19E-4BB7-BF66-899EFF860ED5}" dt="2023-05-01T09:01:49.517" v="39" actId="1076"/>
          <ac:spMkLst>
            <pc:docMk/>
            <pc:sldMk cId="3967028513" sldId="260"/>
            <ac:spMk id="257" creationId="{36D0CC72-65A2-7A32-53F4-DD46C7E2251E}"/>
          </ac:spMkLst>
        </pc:spChg>
        <pc:spChg chg="mod">
          <ac:chgData name="sheetal sharma" userId="5a18216a58a30f1d" providerId="LiveId" clId="{AFADA6A1-F19E-4BB7-BF66-899EFF860ED5}" dt="2023-05-01T09:02:15.855" v="47" actId="1076"/>
          <ac:spMkLst>
            <pc:docMk/>
            <pc:sldMk cId="3967028513" sldId="260"/>
            <ac:spMk id="258" creationId="{CA62D5D4-2DDE-7C81-B9B4-1BC3481BA6F0}"/>
          </ac:spMkLst>
        </pc:spChg>
        <pc:grpChg chg="mod">
          <ac:chgData name="sheetal sharma" userId="5a18216a58a30f1d" providerId="LiveId" clId="{AFADA6A1-F19E-4BB7-BF66-899EFF860ED5}" dt="2023-05-01T10:07:40.987" v="905" actId="14100"/>
          <ac:grpSpMkLst>
            <pc:docMk/>
            <pc:sldMk cId="3967028513" sldId="260"/>
            <ac:grpSpMk id="238" creationId="{C44669EC-3ADA-3C59-8D63-D49A014424C2}"/>
          </ac:grpSpMkLst>
        </pc:grpChg>
        <pc:grpChg chg="mod">
          <ac:chgData name="sheetal sharma" userId="5a18216a58a30f1d" providerId="LiveId" clId="{AFADA6A1-F19E-4BB7-BF66-899EFF860ED5}" dt="2023-05-01T09:02:11.548" v="45" actId="1076"/>
          <ac:grpSpMkLst>
            <pc:docMk/>
            <pc:sldMk cId="3967028513" sldId="260"/>
            <ac:grpSpMk id="241" creationId="{5F5F0712-A810-7637-1F75-BF9A72374C66}"/>
          </ac:grpSpMkLst>
        </pc:grpChg>
        <pc:grpChg chg="mod">
          <ac:chgData name="sheetal sharma" userId="5a18216a58a30f1d" providerId="LiveId" clId="{AFADA6A1-F19E-4BB7-BF66-899EFF860ED5}" dt="2023-05-01T09:02:22.732" v="48" actId="1076"/>
          <ac:grpSpMkLst>
            <pc:docMk/>
            <pc:sldMk cId="3967028513" sldId="260"/>
            <ac:grpSpMk id="256" creationId="{00F2C42A-C00A-6F63-E5B2-F2327501E144}"/>
          </ac:grpSpMkLst>
        </pc:grpChg>
      </pc:sldChg>
      <pc:sldChg chg="addSp modSp mod">
        <pc:chgData name="sheetal sharma" userId="5a18216a58a30f1d" providerId="LiveId" clId="{AFADA6A1-F19E-4BB7-BF66-899EFF860ED5}" dt="2023-05-01T10:36:50.406" v="1589" actId="1076"/>
        <pc:sldMkLst>
          <pc:docMk/>
          <pc:sldMk cId="3420332661" sldId="261"/>
        </pc:sldMkLst>
        <pc:spChg chg="add mod">
          <ac:chgData name="sheetal sharma" userId="5a18216a58a30f1d" providerId="LiveId" clId="{AFADA6A1-F19E-4BB7-BF66-899EFF860ED5}" dt="2023-05-01T10:34:03.486" v="1583" actId="1076"/>
          <ac:spMkLst>
            <pc:docMk/>
            <pc:sldMk cId="3420332661" sldId="261"/>
            <ac:spMk id="2" creationId="{39CF1316-70A7-F01F-F3F6-7A496D28E35C}"/>
          </ac:spMkLst>
        </pc:spChg>
        <pc:spChg chg="mod">
          <ac:chgData name="sheetal sharma" userId="5a18216a58a30f1d" providerId="LiveId" clId="{AFADA6A1-F19E-4BB7-BF66-899EFF860ED5}" dt="2023-05-01T09:38:42.195" v="543" actId="113"/>
          <ac:spMkLst>
            <pc:docMk/>
            <pc:sldMk cId="3420332661" sldId="261"/>
            <ac:spMk id="23" creationId="{9B1EABD2-8395-6853-076A-5EDC0E9224E5}"/>
          </ac:spMkLst>
        </pc:spChg>
        <pc:graphicFrameChg chg="mod">
          <ac:chgData name="sheetal sharma" userId="5a18216a58a30f1d" providerId="LiveId" clId="{AFADA6A1-F19E-4BB7-BF66-899EFF860ED5}" dt="2023-05-01T10:36:50.406" v="1589" actId="1076"/>
          <ac:graphicFrameMkLst>
            <pc:docMk/>
            <pc:sldMk cId="3420332661" sldId="261"/>
            <ac:graphicFrameMk id="20" creationId="{8726A2F5-7D44-C441-CA17-B186F7DFB5E1}"/>
          </ac:graphicFrameMkLst>
        </pc:graphicFrameChg>
      </pc:sldChg>
      <pc:sldChg chg="modSp mod">
        <pc:chgData name="sheetal sharma" userId="5a18216a58a30f1d" providerId="LiveId" clId="{AFADA6A1-F19E-4BB7-BF66-899EFF860ED5}" dt="2023-05-01T11:09:46.587" v="2661" actId="113"/>
        <pc:sldMkLst>
          <pc:docMk/>
          <pc:sldMk cId="1349164017" sldId="262"/>
        </pc:sldMkLst>
        <pc:spChg chg="mod">
          <ac:chgData name="sheetal sharma" userId="5a18216a58a30f1d" providerId="LiveId" clId="{AFADA6A1-F19E-4BB7-BF66-899EFF860ED5}" dt="2023-05-01T11:09:46.587" v="2661" actId="113"/>
          <ac:spMkLst>
            <pc:docMk/>
            <pc:sldMk cId="1349164017" sldId="262"/>
            <ac:spMk id="8" creationId="{66A79E68-E9E6-717A-3259-77178CAF02F3}"/>
          </ac:spMkLst>
        </pc:spChg>
      </pc:sldChg>
      <pc:sldChg chg="modSp mod">
        <pc:chgData name="sheetal sharma" userId="5a18216a58a30f1d" providerId="LiveId" clId="{AFADA6A1-F19E-4BB7-BF66-899EFF860ED5}" dt="2023-05-01T11:10:43.322" v="2664" actId="1076"/>
        <pc:sldMkLst>
          <pc:docMk/>
          <pc:sldMk cId="286000499" sldId="263"/>
        </pc:sldMkLst>
        <pc:spChg chg="mod">
          <ac:chgData name="sheetal sharma" userId="5a18216a58a30f1d" providerId="LiveId" clId="{AFADA6A1-F19E-4BB7-BF66-899EFF860ED5}" dt="2023-05-01T11:10:36.304" v="2663" actId="14100"/>
          <ac:spMkLst>
            <pc:docMk/>
            <pc:sldMk cId="286000499" sldId="263"/>
            <ac:spMk id="8" creationId="{66A79E68-E9E6-717A-3259-77178CAF02F3}"/>
          </ac:spMkLst>
        </pc:spChg>
        <pc:picChg chg="mod">
          <ac:chgData name="sheetal sharma" userId="5a18216a58a30f1d" providerId="LiveId" clId="{AFADA6A1-F19E-4BB7-BF66-899EFF860ED5}" dt="2023-05-01T11:10:43.322" v="2664" actId="1076"/>
          <ac:picMkLst>
            <pc:docMk/>
            <pc:sldMk cId="286000499" sldId="263"/>
            <ac:picMk id="13" creationId="{68607679-5A06-8071-C59E-A5D99F91EA18}"/>
          </ac:picMkLst>
        </pc:picChg>
      </pc:sldChg>
      <pc:sldChg chg="modSp mod">
        <pc:chgData name="sheetal sharma" userId="5a18216a58a30f1d" providerId="LiveId" clId="{AFADA6A1-F19E-4BB7-BF66-899EFF860ED5}" dt="2023-05-01T06:07:55.572" v="10" actId="1076"/>
        <pc:sldMkLst>
          <pc:docMk/>
          <pc:sldMk cId="1801354278" sldId="265"/>
        </pc:sldMkLst>
        <pc:spChg chg="mod">
          <ac:chgData name="sheetal sharma" userId="5a18216a58a30f1d" providerId="LiveId" clId="{AFADA6A1-F19E-4BB7-BF66-899EFF860ED5}" dt="2023-05-01T06:07:55.177" v="9" actId="1076"/>
          <ac:spMkLst>
            <pc:docMk/>
            <pc:sldMk cId="1801354278" sldId="265"/>
            <ac:spMk id="4" creationId="{EEB71B27-BC1C-192D-78C7-2CA3F2B8D0EE}"/>
          </ac:spMkLst>
        </pc:spChg>
        <pc:picChg chg="mod">
          <ac:chgData name="sheetal sharma" userId="5a18216a58a30f1d" providerId="LiveId" clId="{AFADA6A1-F19E-4BB7-BF66-899EFF860ED5}" dt="2023-05-01T06:07:55.572" v="10" actId="1076"/>
          <ac:picMkLst>
            <pc:docMk/>
            <pc:sldMk cId="1801354278" sldId="265"/>
            <ac:picMk id="9" creationId="{D2E27E0B-0BD3-B545-C9E7-894FE2EFB0AB}"/>
          </ac:picMkLst>
        </pc:picChg>
      </pc:sldChg>
      <pc:sldChg chg="modSp mod">
        <pc:chgData name="sheetal sharma" userId="5a18216a58a30f1d" providerId="LiveId" clId="{AFADA6A1-F19E-4BB7-BF66-899EFF860ED5}" dt="2023-05-01T11:24:14.946" v="3055" actId="20577"/>
        <pc:sldMkLst>
          <pc:docMk/>
          <pc:sldMk cId="2997574711" sldId="274"/>
        </pc:sldMkLst>
        <pc:spChg chg="mod">
          <ac:chgData name="sheetal sharma" userId="5a18216a58a30f1d" providerId="LiveId" clId="{AFADA6A1-F19E-4BB7-BF66-899EFF860ED5}" dt="2023-05-01T11:24:14.946" v="3055" actId="20577"/>
          <ac:spMkLst>
            <pc:docMk/>
            <pc:sldMk cId="2997574711" sldId="274"/>
            <ac:spMk id="2" creationId="{BC83A909-79C6-5232-AC4C-BC2C4F10BB14}"/>
          </ac:spMkLst>
        </pc:spChg>
        <pc:spChg chg="mod">
          <ac:chgData name="sheetal sharma" userId="5a18216a58a30f1d" providerId="LiveId" clId="{AFADA6A1-F19E-4BB7-BF66-899EFF860ED5}" dt="2023-05-01T06:05:50.728" v="0" actId="14100"/>
          <ac:spMkLst>
            <pc:docMk/>
            <pc:sldMk cId="2997574711" sldId="274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0:02:06.153" v="777" actId="1076"/>
          <ac:spMkLst>
            <pc:docMk/>
            <pc:sldMk cId="2997574711" sldId="274"/>
            <ac:spMk id="10" creationId="{F17F2551-6CBA-CD2C-79B4-BB4AE24B10C4}"/>
          </ac:spMkLst>
        </pc:spChg>
      </pc:sldChg>
      <pc:sldChg chg="addSp delSp modSp add mod">
        <pc:chgData name="sheetal sharma" userId="5a18216a58a30f1d" providerId="LiveId" clId="{AFADA6A1-F19E-4BB7-BF66-899EFF860ED5}" dt="2023-05-01T09:38:03.116" v="528" actId="113"/>
        <pc:sldMkLst>
          <pc:docMk/>
          <pc:sldMk cId="1639249937" sldId="275"/>
        </pc:sldMkLst>
        <pc:spChg chg="add mod">
          <ac:chgData name="sheetal sharma" userId="5a18216a58a30f1d" providerId="LiveId" clId="{AFADA6A1-F19E-4BB7-BF66-899EFF860ED5}" dt="2023-05-01T09:17:19.038" v="159" actId="1076"/>
          <ac:spMkLst>
            <pc:docMk/>
            <pc:sldMk cId="1639249937" sldId="275"/>
            <ac:spMk id="3" creationId="{D31D4806-972C-AA0A-C358-BB90E9AB626D}"/>
          </ac:spMkLst>
        </pc:spChg>
        <pc:spChg chg="mod">
          <ac:chgData name="sheetal sharma" userId="5a18216a58a30f1d" providerId="LiveId" clId="{AFADA6A1-F19E-4BB7-BF66-899EFF860ED5}" dt="2023-05-01T09:11:45.526" v="116" actId="14100"/>
          <ac:spMkLst>
            <pc:docMk/>
            <pc:sldMk cId="1639249937" sldId="275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09:38:03.116" v="528" actId="113"/>
          <ac:spMkLst>
            <pc:docMk/>
            <pc:sldMk cId="1639249937" sldId="275"/>
            <ac:spMk id="23" creationId="{9B1EABD2-8395-6853-076A-5EDC0E9224E5}"/>
          </ac:spMkLst>
        </pc:spChg>
        <pc:graphicFrameChg chg="add del mod">
          <ac:chgData name="sheetal sharma" userId="5a18216a58a30f1d" providerId="LiveId" clId="{AFADA6A1-F19E-4BB7-BF66-899EFF860ED5}" dt="2023-05-01T09:33:38.070" v="434" actId="14861"/>
          <ac:graphicFrameMkLst>
            <pc:docMk/>
            <pc:sldMk cId="1639249937" sldId="275"/>
            <ac:graphicFrameMk id="2" creationId="{A232AD1A-DEDE-83D1-9EAC-759BAA8F31A7}"/>
          </ac:graphicFrameMkLst>
        </pc:graphicFrameChg>
        <pc:graphicFrameChg chg="del">
          <ac:chgData name="sheetal sharma" userId="5a18216a58a30f1d" providerId="LiveId" clId="{AFADA6A1-F19E-4BB7-BF66-899EFF860ED5}" dt="2023-05-01T09:03:14.578" v="49" actId="478"/>
          <ac:graphicFrameMkLst>
            <pc:docMk/>
            <pc:sldMk cId="1639249937" sldId="275"/>
            <ac:graphicFrameMk id="20" creationId="{8726A2F5-7D44-C441-CA17-B186F7DFB5E1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1:13:47.379" v="2797" actId="113"/>
        <pc:sldMkLst>
          <pc:docMk/>
          <pc:sldMk cId="3063801031" sldId="276"/>
        </pc:sldMkLst>
        <pc:spChg chg="del">
          <ac:chgData name="sheetal sharma" userId="5a18216a58a30f1d" providerId="LiveId" clId="{AFADA6A1-F19E-4BB7-BF66-899EFF860ED5}" dt="2023-05-01T09:29:20.457" v="406" actId="478"/>
          <ac:spMkLst>
            <pc:docMk/>
            <pc:sldMk cId="3063801031" sldId="276"/>
            <ac:spMk id="3" creationId="{D31D4806-972C-AA0A-C358-BB90E9AB626D}"/>
          </ac:spMkLst>
        </pc:spChg>
        <pc:spChg chg="mod">
          <ac:chgData name="sheetal sharma" userId="5a18216a58a30f1d" providerId="LiveId" clId="{AFADA6A1-F19E-4BB7-BF66-899EFF860ED5}" dt="2023-05-01T09:34:46.023" v="435" actId="14100"/>
          <ac:spMkLst>
            <pc:docMk/>
            <pc:sldMk cId="3063801031" sldId="276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11:13:47.379" v="2797" actId="113"/>
          <ac:spMkLst>
            <pc:docMk/>
            <pc:sldMk cId="3063801031" sldId="276"/>
            <ac:spMk id="23" creationId="{9B1EABD2-8395-6853-076A-5EDC0E9224E5}"/>
          </ac:spMkLst>
        </pc:spChg>
        <pc:graphicFrameChg chg="del">
          <ac:chgData name="sheetal sharma" userId="5a18216a58a30f1d" providerId="LiveId" clId="{AFADA6A1-F19E-4BB7-BF66-899EFF860ED5}" dt="2023-05-01T09:29:22.943" v="407" actId="478"/>
          <ac:graphicFrameMkLst>
            <pc:docMk/>
            <pc:sldMk cId="3063801031" sldId="276"/>
            <ac:graphicFrameMk id="2" creationId="{A232AD1A-DEDE-83D1-9EAC-759BAA8F31A7}"/>
          </ac:graphicFrameMkLst>
        </pc:graphicFrameChg>
        <pc:graphicFrameChg chg="add del mod">
          <ac:chgData name="sheetal sharma" userId="5a18216a58a30f1d" providerId="LiveId" clId="{AFADA6A1-F19E-4BB7-BF66-899EFF860ED5}" dt="2023-05-01T10:27:16.379" v="1371" actId="478"/>
          <ac:graphicFrameMkLst>
            <pc:docMk/>
            <pc:sldMk cId="3063801031" sldId="276"/>
            <ac:graphicFrameMk id="4" creationId="{7F688805-125B-D33A-FFC8-CE92EBFD12A4}"/>
          </ac:graphicFrameMkLst>
        </pc:graphicFrameChg>
        <pc:graphicFrameChg chg="add mod">
          <ac:chgData name="sheetal sharma" userId="5a18216a58a30f1d" providerId="LiveId" clId="{AFADA6A1-F19E-4BB7-BF66-899EFF860ED5}" dt="2023-05-01T10:36:00.606" v="1586" actId="14100"/>
          <ac:graphicFrameMkLst>
            <pc:docMk/>
            <pc:sldMk cId="3063801031" sldId="276"/>
            <ac:graphicFrameMk id="5" creationId="{4C26A861-96BB-D66F-A123-2283A0C56ECD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1:22:12.885" v="3035" actId="113"/>
        <pc:sldMkLst>
          <pc:docMk/>
          <pc:sldMk cId="3878548328" sldId="277"/>
        </pc:sldMkLst>
        <pc:spChg chg="add mod">
          <ac:chgData name="sheetal sharma" userId="5a18216a58a30f1d" providerId="LiveId" clId="{AFADA6A1-F19E-4BB7-BF66-899EFF860ED5}" dt="2023-05-01T11:20:59.949" v="2971" actId="207"/>
          <ac:spMkLst>
            <pc:docMk/>
            <pc:sldMk cId="3878548328" sldId="277"/>
            <ac:spMk id="3" creationId="{D8D9E9A6-4128-A647-35CF-7302F837EC79}"/>
          </ac:spMkLst>
        </pc:spChg>
        <pc:spChg chg="mod">
          <ac:chgData name="sheetal sharma" userId="5a18216a58a30f1d" providerId="LiveId" clId="{AFADA6A1-F19E-4BB7-BF66-899EFF860ED5}" dt="2023-05-01T10:35:33.756" v="1585" actId="208"/>
          <ac:spMkLst>
            <pc:docMk/>
            <pc:sldMk cId="3878548328" sldId="277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11:22:12.885" v="3035" actId="113"/>
          <ac:spMkLst>
            <pc:docMk/>
            <pc:sldMk cId="3878548328" sldId="277"/>
            <ac:spMk id="23" creationId="{9B1EABD2-8395-6853-076A-5EDC0E9224E5}"/>
          </ac:spMkLst>
        </pc:spChg>
        <pc:graphicFrameChg chg="add mod">
          <ac:chgData name="sheetal sharma" userId="5a18216a58a30f1d" providerId="LiveId" clId="{AFADA6A1-F19E-4BB7-BF66-899EFF860ED5}" dt="2023-05-01T11:15:16.337" v="2803" actId="14100"/>
          <ac:graphicFrameMkLst>
            <pc:docMk/>
            <pc:sldMk cId="3878548328" sldId="277"/>
            <ac:graphicFrameMk id="2" creationId="{D90B334F-4E09-8AAE-43F5-664FB362C1C2}"/>
          </ac:graphicFrameMkLst>
        </pc:graphicFrameChg>
        <pc:graphicFrameChg chg="del">
          <ac:chgData name="sheetal sharma" userId="5a18216a58a30f1d" providerId="LiveId" clId="{AFADA6A1-F19E-4BB7-BF66-899EFF860ED5}" dt="2023-05-01T09:40:04.121" v="546" actId="478"/>
          <ac:graphicFrameMkLst>
            <pc:docMk/>
            <pc:sldMk cId="3878548328" sldId="277"/>
            <ac:graphicFrameMk id="4" creationId="{7F688805-125B-D33A-FFC8-CE92EBFD12A4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2:26:07.854" v="4606" actId="14861"/>
        <pc:sldMkLst>
          <pc:docMk/>
          <pc:sldMk cId="1869663915" sldId="278"/>
        </pc:sldMkLst>
        <pc:spChg chg="mod">
          <ac:chgData name="sheetal sharma" userId="5a18216a58a30f1d" providerId="LiveId" clId="{AFADA6A1-F19E-4BB7-BF66-899EFF860ED5}" dt="2023-05-01T11:58:12.725" v="3994" actId="1076"/>
          <ac:spMkLst>
            <pc:docMk/>
            <pc:sldMk cId="1869663915" sldId="278"/>
            <ac:spMk id="2" creationId="{BC83A909-79C6-5232-AC4C-BC2C4F10BB14}"/>
          </ac:spMkLst>
        </pc:spChg>
        <pc:spChg chg="add mod ord">
          <ac:chgData name="sheetal sharma" userId="5a18216a58a30f1d" providerId="LiveId" clId="{AFADA6A1-F19E-4BB7-BF66-899EFF860ED5}" dt="2023-05-01T12:26:07.854" v="4606" actId="14861"/>
          <ac:spMkLst>
            <pc:docMk/>
            <pc:sldMk cId="1869663915" sldId="278"/>
            <ac:spMk id="3" creationId="{2AE915E1-550B-8742-008F-0B4BD45B5AA5}"/>
          </ac:spMkLst>
        </pc:spChg>
        <pc:spChg chg="del">
          <ac:chgData name="sheetal sharma" userId="5a18216a58a30f1d" providerId="LiveId" clId="{AFADA6A1-F19E-4BB7-BF66-899EFF860ED5}" dt="2023-05-01T11:55:28.227" v="3967" actId="478"/>
          <ac:spMkLst>
            <pc:docMk/>
            <pc:sldMk cId="1869663915" sldId="278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1:58:21.229" v="3997" actId="1076"/>
          <ac:spMkLst>
            <pc:docMk/>
            <pc:sldMk cId="1869663915" sldId="278"/>
            <ac:spMk id="10" creationId="{F17F2551-6CBA-CD2C-79B4-BB4AE24B10C4}"/>
          </ac:spMkLst>
        </pc:spChg>
        <pc:picChg chg="add mod modCrop">
          <ac:chgData name="sheetal sharma" userId="5a18216a58a30f1d" providerId="LiveId" clId="{AFADA6A1-F19E-4BB7-BF66-899EFF860ED5}" dt="2023-05-01T12:02:51.453" v="4020" actId="1076"/>
          <ac:picMkLst>
            <pc:docMk/>
            <pc:sldMk cId="1869663915" sldId="278"/>
            <ac:picMk id="5" creationId="{65730BA5-9E9D-6D8F-B7DE-7D149F1E48D6}"/>
          </ac:picMkLst>
        </pc:picChg>
      </pc:sldChg>
      <pc:sldChg chg="addSp delSp modSp add mod">
        <pc:chgData name="sheetal sharma" userId="5a18216a58a30f1d" providerId="LiveId" clId="{AFADA6A1-F19E-4BB7-BF66-899EFF860ED5}" dt="2023-05-01T12:26:19.525" v="4607" actId="14861"/>
        <pc:sldMkLst>
          <pc:docMk/>
          <pc:sldMk cId="2930500817" sldId="279"/>
        </pc:sldMkLst>
        <pc:spChg chg="mod">
          <ac:chgData name="sheetal sharma" userId="5a18216a58a30f1d" providerId="LiveId" clId="{AFADA6A1-F19E-4BB7-BF66-899EFF860ED5}" dt="2023-05-01T12:24:02.432" v="4605" actId="1076"/>
          <ac:spMkLst>
            <pc:docMk/>
            <pc:sldMk cId="2930500817" sldId="279"/>
            <ac:spMk id="2" creationId="{BC83A909-79C6-5232-AC4C-BC2C4F10BB14}"/>
          </ac:spMkLst>
        </pc:spChg>
        <pc:spChg chg="del">
          <ac:chgData name="sheetal sharma" userId="5a18216a58a30f1d" providerId="LiveId" clId="{AFADA6A1-F19E-4BB7-BF66-899EFF860ED5}" dt="2023-05-01T12:11:45.720" v="4572" actId="478"/>
          <ac:spMkLst>
            <pc:docMk/>
            <pc:sldMk cId="2930500817" sldId="279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1:48:24.932" v="3966" actId="20577"/>
          <ac:spMkLst>
            <pc:docMk/>
            <pc:sldMk cId="2930500817" sldId="279"/>
            <ac:spMk id="10" creationId="{F17F2551-6CBA-CD2C-79B4-BB4AE24B10C4}"/>
          </ac:spMkLst>
        </pc:spChg>
        <pc:picChg chg="add del mod">
          <ac:chgData name="sheetal sharma" userId="5a18216a58a30f1d" providerId="LiveId" clId="{AFADA6A1-F19E-4BB7-BF66-899EFF860ED5}" dt="2023-05-01T12:20:27.236" v="4578" actId="478"/>
          <ac:picMkLst>
            <pc:docMk/>
            <pc:sldMk cId="2930500817" sldId="279"/>
            <ac:picMk id="4" creationId="{E3633C86-3FEB-8F4E-32EF-B04EAA04AA73}"/>
          </ac:picMkLst>
        </pc:picChg>
        <pc:picChg chg="add del mod modCrop">
          <ac:chgData name="sheetal sharma" userId="5a18216a58a30f1d" providerId="LiveId" clId="{AFADA6A1-F19E-4BB7-BF66-899EFF860ED5}" dt="2023-05-01T12:21:49.060" v="4589" actId="478"/>
          <ac:picMkLst>
            <pc:docMk/>
            <pc:sldMk cId="2930500817" sldId="279"/>
            <ac:picMk id="6" creationId="{90ACCD47-D412-EE68-9927-F2F7B837DDDB}"/>
          </ac:picMkLst>
        </pc:picChg>
        <pc:picChg chg="add mod">
          <ac:chgData name="sheetal sharma" userId="5a18216a58a30f1d" providerId="LiveId" clId="{AFADA6A1-F19E-4BB7-BF66-899EFF860ED5}" dt="2023-05-01T12:26:19.525" v="4607" actId="14861"/>
          <ac:picMkLst>
            <pc:docMk/>
            <pc:sldMk cId="2930500817" sldId="279"/>
            <ac:picMk id="11" creationId="{485178BC-A116-C787-0457-0F89586D6AAE}"/>
          </ac:picMkLst>
        </pc:picChg>
      </pc:sldChg>
    </pc:docChg>
  </pc:docChgLst>
  <pc:docChgLst>
    <pc:chgData name="sheetal sharma" userId="5a18216a58a30f1d" providerId="LiveId" clId="{A142C67E-668C-453C-83E5-4C757C1F7C09}"/>
    <pc:docChg chg="undo custSel modSld">
      <pc:chgData name="sheetal sharma" userId="5a18216a58a30f1d" providerId="LiveId" clId="{A142C67E-668C-453C-83E5-4C757C1F7C09}" dt="2023-05-04T12:45:20.970" v="175" actId="20577"/>
      <pc:docMkLst>
        <pc:docMk/>
      </pc:docMkLst>
      <pc:sldChg chg="modSp mod">
        <pc:chgData name="sheetal sharma" userId="5a18216a58a30f1d" providerId="LiveId" clId="{A142C67E-668C-453C-83E5-4C757C1F7C09}" dt="2023-05-04T07:41:08.963" v="0" actId="14861"/>
        <pc:sldMkLst>
          <pc:docMk/>
          <pc:sldMk cId="286000499" sldId="263"/>
        </pc:sldMkLst>
        <pc:picChg chg="mod">
          <ac:chgData name="sheetal sharma" userId="5a18216a58a30f1d" providerId="LiveId" clId="{A142C67E-668C-453C-83E5-4C757C1F7C09}" dt="2023-05-04T07:41:08.963" v="0" actId="14861"/>
          <ac:picMkLst>
            <pc:docMk/>
            <pc:sldMk cId="286000499" sldId="263"/>
            <ac:picMk id="13" creationId="{68607679-5A06-8071-C59E-A5D99F91EA18}"/>
          </ac:picMkLst>
        </pc:picChg>
      </pc:sldChg>
      <pc:sldChg chg="modSp mod">
        <pc:chgData name="sheetal sharma" userId="5a18216a58a30f1d" providerId="LiveId" clId="{A142C67E-668C-453C-83E5-4C757C1F7C09}" dt="2023-05-04T08:00:57.110" v="38" actId="1076"/>
        <pc:sldMkLst>
          <pc:docMk/>
          <pc:sldMk cId="1801354278" sldId="265"/>
        </pc:sldMkLst>
        <pc:spChg chg="mod">
          <ac:chgData name="sheetal sharma" userId="5a18216a58a30f1d" providerId="LiveId" clId="{A142C67E-668C-453C-83E5-4C757C1F7C09}" dt="2023-05-04T08:00:57.110" v="38" actId="1076"/>
          <ac:spMkLst>
            <pc:docMk/>
            <pc:sldMk cId="1801354278" sldId="265"/>
            <ac:spMk id="4" creationId="{EEB71B27-BC1C-192D-78C7-2CA3F2B8D0EE}"/>
          </ac:spMkLst>
        </pc:spChg>
        <pc:picChg chg="mod">
          <ac:chgData name="sheetal sharma" userId="5a18216a58a30f1d" providerId="LiveId" clId="{A142C67E-668C-453C-83E5-4C757C1F7C09}" dt="2023-05-04T08:00:50.160" v="37" actId="1076"/>
          <ac:picMkLst>
            <pc:docMk/>
            <pc:sldMk cId="1801354278" sldId="265"/>
            <ac:picMk id="9" creationId="{D2E27E0B-0BD3-B545-C9E7-894FE2EFB0AB}"/>
          </ac:picMkLst>
        </pc:picChg>
      </pc:sldChg>
      <pc:sldChg chg="addSp delSp modSp mod">
        <pc:chgData name="sheetal sharma" userId="5a18216a58a30f1d" providerId="LiveId" clId="{A142C67E-668C-453C-83E5-4C757C1F7C09}" dt="2023-05-04T08:07:15.783" v="40"/>
        <pc:sldMkLst>
          <pc:docMk/>
          <pc:sldMk cId="1697989478" sldId="268"/>
        </pc:sldMkLst>
        <pc:picChg chg="add mod">
          <ac:chgData name="sheetal sharma" userId="5a18216a58a30f1d" providerId="LiveId" clId="{A142C67E-668C-453C-83E5-4C757C1F7C09}" dt="2023-05-04T08:07:15.783" v="40"/>
          <ac:picMkLst>
            <pc:docMk/>
            <pc:sldMk cId="1697989478" sldId="268"/>
            <ac:picMk id="3" creationId="{FA5F94CA-F19B-5766-D0D4-A2CAD35D5BEF}"/>
          </ac:picMkLst>
        </pc:picChg>
        <pc:picChg chg="add del mod">
          <ac:chgData name="sheetal sharma" userId="5a18216a58a30f1d" providerId="LiveId" clId="{A142C67E-668C-453C-83E5-4C757C1F7C09}" dt="2023-05-04T07:50:08.154" v="14" actId="478"/>
          <ac:picMkLst>
            <pc:docMk/>
            <pc:sldMk cId="1697989478" sldId="268"/>
            <ac:picMk id="5" creationId="{CF3CB8F5-257E-7D36-0CCE-3ED7ACC5159E}"/>
          </ac:picMkLst>
        </pc:picChg>
      </pc:sldChg>
      <pc:sldChg chg="modSp mod">
        <pc:chgData name="sheetal sharma" userId="5a18216a58a30f1d" providerId="LiveId" clId="{A142C67E-668C-453C-83E5-4C757C1F7C09}" dt="2023-05-04T12:45:20.970" v="175" actId="20577"/>
        <pc:sldMkLst>
          <pc:docMk/>
          <pc:sldMk cId="3878548328" sldId="277"/>
        </pc:sldMkLst>
        <pc:spChg chg="mod">
          <ac:chgData name="sheetal sharma" userId="5a18216a58a30f1d" providerId="LiveId" clId="{A142C67E-668C-453C-83E5-4C757C1F7C09}" dt="2023-05-04T12:45:20.970" v="175" actId="20577"/>
          <ac:spMkLst>
            <pc:docMk/>
            <pc:sldMk cId="3878548328" sldId="277"/>
            <ac:spMk id="3" creationId="{D8D9E9A6-4128-A647-35CF-7302F837EC79}"/>
          </ac:spMkLst>
        </pc:spChg>
      </pc:sldChg>
      <pc:sldChg chg="modSp mod">
        <pc:chgData name="sheetal sharma" userId="5a18216a58a30f1d" providerId="LiveId" clId="{A142C67E-668C-453C-83E5-4C757C1F7C09}" dt="2023-05-04T12:41:47.628" v="168" actId="20577"/>
        <pc:sldMkLst>
          <pc:docMk/>
          <pc:sldMk cId="1869663915" sldId="278"/>
        </pc:sldMkLst>
        <pc:spChg chg="mod">
          <ac:chgData name="sheetal sharma" userId="5a18216a58a30f1d" providerId="LiveId" clId="{A142C67E-668C-453C-83E5-4C757C1F7C09}" dt="2023-05-04T12:41:47.628" v="168" actId="20577"/>
          <ac:spMkLst>
            <pc:docMk/>
            <pc:sldMk cId="1869663915" sldId="278"/>
            <ac:spMk id="2" creationId="{BC83A909-79C6-5232-AC4C-BC2C4F10BB14}"/>
          </ac:spMkLst>
        </pc:spChg>
      </pc:sldChg>
      <pc:sldChg chg="addSp modSp mod">
        <pc:chgData name="sheetal sharma" userId="5a18216a58a30f1d" providerId="LiveId" clId="{A142C67E-668C-453C-83E5-4C757C1F7C09}" dt="2023-05-04T08:01:42.157" v="39" actId="11530"/>
        <pc:sldMkLst>
          <pc:docMk/>
          <pc:sldMk cId="2930500817" sldId="279"/>
        </pc:sldMkLst>
        <pc:spChg chg="mod">
          <ac:chgData name="sheetal sharma" userId="5a18216a58a30f1d" providerId="LiveId" clId="{A142C67E-668C-453C-83E5-4C757C1F7C09}" dt="2023-05-04T07:57:06.224" v="30" actId="1076"/>
          <ac:spMkLst>
            <pc:docMk/>
            <pc:sldMk cId="2930500817" sldId="279"/>
            <ac:spMk id="2" creationId="{BC83A909-79C6-5232-AC4C-BC2C4F10BB14}"/>
          </ac:spMkLst>
        </pc:spChg>
        <pc:spChg chg="add mod ord">
          <ac:chgData name="sheetal sharma" userId="5a18216a58a30f1d" providerId="LiveId" clId="{A142C67E-668C-453C-83E5-4C757C1F7C09}" dt="2023-05-04T08:01:42.157" v="39" actId="11530"/>
          <ac:spMkLst>
            <pc:docMk/>
            <pc:sldMk cId="2930500817" sldId="279"/>
            <ac:spMk id="3" creationId="{519FECEA-F871-B7FF-9DAD-D9644520272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Total Number of companies based on LinkedIn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1669460987601"/>
          <c:y val="0.26637204646539303"/>
          <c:w val="0.80206828248031492"/>
          <c:h val="0.70440535029475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Low Following</c:v>
                </c:pt>
                <c:pt idx="1">
                  <c:v>Massive Following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740</c:v>
                </c:pt>
                <c:pt idx="1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F-477D-88B4-FB9ED56B55C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346480976"/>
        <c:axId val="1346481456"/>
      </c:barChart>
      <c:catAx>
        <c:axId val="13464809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481456"/>
        <c:crosses val="autoZero"/>
        <c:auto val="1"/>
        <c:lblAlgn val="ctr"/>
        <c:lblOffset val="100"/>
        <c:noMultiLvlLbl val="0"/>
      </c:catAx>
      <c:valAx>
        <c:axId val="134648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648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[finalcleandata.xlsx]Sheet7!PivotTable7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en-US" baseline="0" dirty="0">
                <a:solidFill>
                  <a:schemeClr val="bg1">
                    <a:lumMod val="95000"/>
                  </a:schemeClr>
                </a:solidFill>
              </a:rPr>
              <a:t> Based on Foundation Year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0392342854897"/>
          <c:y val="0.17043667980946137"/>
          <c:w val="0.75640298036340481"/>
          <c:h val="0.81866066134381277"/>
        </c:manualLayout>
      </c:layout>
      <c:pie3D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2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F97-48E9-8EFD-7220FC9D6539}"/>
              </c:ext>
            </c:extLst>
          </c:dPt>
          <c:dPt>
            <c:idx val="1"/>
            <c:bubble3D val="0"/>
            <c:explosion val="8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97-48E9-8EFD-7220FC9D6539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97-48E9-8EFD-7220FC9D653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97-48E9-8EFD-7220FC9D6539}"/>
              </c:ext>
            </c:extLst>
          </c:dPt>
          <c:dLbls>
            <c:dLbl>
              <c:idx val="0"/>
              <c:layout>
                <c:manualLayout>
                  <c:x val="-2.0624724952833556E-2"/>
                  <c:y val="-4.8908836969639456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97-48E9-8EFD-7220FC9D6539}"/>
                </c:ext>
              </c:extLst>
            </c:dLbl>
            <c:dLbl>
              <c:idx val="1"/>
              <c:layout>
                <c:manualLayout>
                  <c:x val="2.5075191111980786E-2"/>
                  <c:y val="-1.1369863632870984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97-48E9-8EFD-7220FC9D6539}"/>
                </c:ext>
              </c:extLst>
            </c:dLbl>
            <c:dLbl>
              <c:idx val="2"/>
              <c:layout>
                <c:manualLayout>
                  <c:x val="1.8536359357533682E-2"/>
                  <c:y val="3.19847696786495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97-48E9-8EFD-7220FC9D6539}"/>
                </c:ext>
              </c:extLst>
            </c:dLbl>
            <c:dLbl>
              <c:idx val="3"/>
              <c:layout>
                <c:manualLayout>
                  <c:x val="6.3254245764207642E-2"/>
                  <c:y val="-0.14599550690686811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7-48E9-8EFD-7220FC9D65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Sheet7!$A$4:$A$8</c:f>
              <c:strCache>
                <c:ptCount val="4"/>
                <c:pt idx="0">
                  <c:v>Early</c:v>
                </c:pt>
                <c:pt idx="1">
                  <c:v>Mid</c:v>
                </c:pt>
                <c:pt idx="2">
                  <c:v>Recent</c:v>
                </c:pt>
                <c:pt idx="3">
                  <c:v>Start Up</c:v>
                </c:pt>
              </c:strCache>
            </c:strRef>
          </c:cat>
          <c:val>
            <c:numRef>
              <c:f>Sheet7!$B$4:$B$8</c:f>
              <c:numCache>
                <c:formatCode>0.00%</c:formatCode>
                <c:ptCount val="4"/>
                <c:pt idx="0">
                  <c:v>6.1855670103092786E-2</c:v>
                </c:pt>
                <c:pt idx="1">
                  <c:v>0.17525773195876287</c:v>
                </c:pt>
                <c:pt idx="2">
                  <c:v>0.31051546391752577</c:v>
                </c:pt>
                <c:pt idx="3">
                  <c:v>0.45237113402061857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7-48E9-8EFD-7220FC9D65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36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solidFill>
                  <a:schemeClr val="bg1">
                    <a:lumMod val="95000"/>
                  </a:schemeClr>
                </a:solidFill>
              </a:rPr>
              <a:t>Top 10 Designations Based on Jobs Available</a:t>
            </a:r>
          </a:p>
        </c:rich>
      </c:tx>
      <c:layout>
        <c:manualLayout>
          <c:xMode val="edge"/>
          <c:yMode val="edge"/>
          <c:x val="0.16920357011328122"/>
          <c:y val="2.50565548144690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36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4595602553948664"/>
          <c:y val="0.18040719466417707"/>
          <c:w val="0.73482511317735655"/>
          <c:h val="0.79203059503990692"/>
        </c:manualLayout>
      </c:layout>
      <c:barChart>
        <c:barDir val="bar"/>
        <c:grouping val="stacked"/>
        <c:varyColors val="0"/>
        <c:ser>
          <c:idx val="0"/>
          <c:order val="0"/>
          <c:tx>
            <c:v>Total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3B9-4B26-BBFD-7E0FF75CBB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0"/>
              <c:pt idx="0">
                <c:v>Frontend Developer</c:v>
              </c:pt>
              <c:pt idx="1">
                <c:v>Full Stack Developer</c:v>
              </c:pt>
              <c:pt idx="2">
                <c:v>Backend Developer</c:v>
              </c:pt>
              <c:pt idx="3">
                <c:v>Staff Engineer</c:v>
              </c:pt>
              <c:pt idx="4">
                <c:v>Java Developer</c:v>
              </c:pt>
              <c:pt idx="5">
                <c:v>DevOps Engineer</c:v>
              </c:pt>
              <c:pt idx="6">
                <c:v>Engineering Manager</c:v>
              </c:pt>
              <c:pt idx="7">
                <c:v>Data Engineer</c:v>
              </c:pt>
              <c:pt idx="8">
                <c:v>Senior Software Engineer</c:v>
              </c:pt>
              <c:pt idx="9">
                <c:v>Software Engineer</c:v>
              </c:pt>
            </c:strLit>
          </c:cat>
          <c:val>
            <c:numLit>
              <c:formatCode>General</c:formatCode>
              <c:ptCount val="10"/>
              <c:pt idx="0">
                <c:v>23</c:v>
              </c:pt>
              <c:pt idx="1">
                <c:v>28</c:v>
              </c:pt>
              <c:pt idx="2">
                <c:v>28</c:v>
              </c:pt>
              <c:pt idx="3">
                <c:v>29</c:v>
              </c:pt>
              <c:pt idx="4">
                <c:v>30</c:v>
              </c:pt>
              <c:pt idx="5">
                <c:v>32</c:v>
              </c:pt>
              <c:pt idx="6">
                <c:v>33</c:v>
              </c:pt>
              <c:pt idx="7">
                <c:v>36</c:v>
              </c:pt>
              <c:pt idx="8">
                <c:v>65</c:v>
              </c:pt>
              <c:pt idx="9">
                <c:v>83</c:v>
              </c:pt>
            </c:numLit>
          </c:val>
          <c:extLst>
            <c:ext xmlns:c16="http://schemas.microsoft.com/office/drawing/2014/chart" uri="{C3380CC4-5D6E-409C-BE32-E72D297353CC}">
              <c16:uniqueId val="{00000002-43B9-4B26-BBFD-7E0FF75CBBA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8588687"/>
        <c:axId val="88609807"/>
      </c:barChart>
      <c:catAx>
        <c:axId val="88588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09807"/>
        <c:crosses val="autoZero"/>
        <c:auto val="1"/>
        <c:lblAlgn val="ctr"/>
        <c:lblOffset val="100"/>
        <c:noMultiLvlLbl val="0"/>
      </c:catAx>
      <c:valAx>
        <c:axId val="88609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588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 sz="1197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[finalcleandata.xlsx]Sheet7!PivotTable11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36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solidFill>
                  <a:schemeClr val="bg1">
                    <a:lumMod val="95000"/>
                  </a:schemeClr>
                </a:solidFill>
              </a:rPr>
              <a:t>Job Openings By Experience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36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821948430399983E-2"/>
          <c:y val="0.17782587286200408"/>
          <c:w val="0.77893770239654725"/>
          <c:h val="0.68223927001634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Sheet7!$H$22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5438-471B-BC5C-8F991CBF67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Sheet7!$G$23:$G$27</c:f>
              <c:strCache>
                <c:ptCount val="4"/>
                <c:pt idx="0">
                  <c:v>Junior Level</c:v>
                </c:pt>
                <c:pt idx="1">
                  <c:v>Mid-Level</c:v>
                </c:pt>
                <c:pt idx="2">
                  <c:v>Fresher</c:v>
                </c:pt>
                <c:pt idx="3">
                  <c:v>Senior Level</c:v>
                </c:pt>
              </c:strCache>
            </c:strRef>
          </c:cat>
          <c:val>
            <c:numRef>
              <c:f>Sheet7!$H$23:$H$27</c:f>
              <c:numCache>
                <c:formatCode>General</c:formatCode>
                <c:ptCount val="4"/>
                <c:pt idx="0">
                  <c:v>774</c:v>
                </c:pt>
                <c:pt idx="1">
                  <c:v>712</c:v>
                </c:pt>
                <c:pt idx="2">
                  <c:v>497</c:v>
                </c:pt>
                <c:pt idx="3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38-471B-BC5C-8F991CBF67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549807"/>
        <c:axId val="88569487"/>
      </c:barChart>
      <c:catAx>
        <c:axId val="8854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69487"/>
        <c:crosses val="autoZero"/>
        <c:auto val="1"/>
        <c:lblAlgn val="ctr"/>
        <c:lblOffset val="100"/>
        <c:noMultiLvlLbl val="0"/>
      </c:catAx>
      <c:valAx>
        <c:axId val="885694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54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197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A9C3-5327-C685-060C-4996BAAA0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4877F-3DB4-375A-C069-8F0EEB6C7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C22C8-ABF6-8811-D7EB-546560EA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91AE6-BC0B-0A95-0FE9-A69FBA32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621C2-20C2-81D6-4DAB-FEE578DC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93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35EB-1B67-E719-6904-8FC11DC0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D679F-687C-062A-C087-4B0F3252D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E0AE-D552-BC07-A918-811B13A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A670-4E06-2D65-9B38-0E616093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80B87-8700-E887-A0AC-A9148332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B549F-EAA8-2112-D2A8-442852092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96AA9-9EE8-4ADB-5989-C0855AC28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3AF5-BEF3-99EF-1D47-2D0E32C8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953D-1F2B-AD37-981A-8BC5919D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2C678-DB5E-4A27-798C-EA151DD5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37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6DC5-6758-6F58-F19D-24F022BE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7FA4-C51E-04E1-51F6-8437EC6B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31D3F-C954-A009-D5E0-678F8F44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0124C-ED7D-9D91-0A3A-FF95179C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5215C-817E-E72E-B7A9-B0E98944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58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7F8C-03A9-646D-F3FE-4EFF597F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E977-6B08-33F1-CC54-5A6BA034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B209-FA2C-6793-6ED1-10A3CE56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1C47-5BCD-66D3-7553-EE29BB77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B055-10BD-63BD-56EE-990F6D49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7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9880-ADAF-FAC4-DB06-7DC58074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4A22-1573-4B71-647B-199AA5DC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3E68-28FE-1853-F8EF-341F9F187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2B62-1097-F25F-3D2E-247ABEEB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3D216-B45D-B2CA-A637-96C06F3E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48F75-5F74-9D29-6B77-3777856D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88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F7E4-B170-879A-A61C-9A7AD5B3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DE1B-F902-40D5-9FD5-04115F8D7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32485-30CE-B97D-2990-B8F91981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DEE8A-C125-468F-9281-94144CC19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4991E-FECF-B6E9-1301-AA9CEBAE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B90A1-A63D-E01A-7C40-93B9D0F6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CBFA3-9DE5-9284-3B50-FAAA47C1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2494A-53B5-2C3E-A25E-2698ECCC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9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0895-356A-1E03-C339-CB32FCB1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A1D4C-97C7-0AE7-9163-94AAE6D5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5811A-880A-95FC-EDFF-E21E528F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9B93-9D97-769E-D642-90F58AC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32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12F75-7342-9194-BD35-0D57C587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6850B-1F4B-2B46-1C76-FC78428C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BEAC1-DCB7-4AFF-FD47-2C024EAC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64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2FF1-761F-B64A-3287-953B88EA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ABD9D-7215-6982-DF2A-56B27BBB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2E25D-D3EB-2AA7-2CDF-158E82316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40419-674F-26C3-DBA8-5F01555D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BA34F-9B07-C040-8861-7588291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4E08A-A8E7-0C30-E3BE-A76ABB50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7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BEC7-CBE7-FBC4-F396-E37DDCA2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63814-1364-B611-AF27-79B16DD50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1AE6E-0F68-2988-2DD7-72F2A10F5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ED02C-B0E4-3639-7973-A2C6543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A48BD-8A63-B50C-EDBE-087F6BD4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F81D-704C-1956-7D10-9D411A4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57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B1FF8-1AE8-B1F8-9622-E3923CBE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03567-B244-A7A9-B10D-7844151D4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01A2-FEA1-CD07-889E-72A78BCF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7C1ED-B5A6-4073-BF4B-8C7A3E04295B}" type="datetimeFigureOut">
              <a:rPr lang="en-IN" smtClean="0"/>
              <a:t>04-05-2023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7545-5059-D8E8-777B-93E766827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B3436-569E-05D7-0DC0-136C02A79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82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webp"/><Relationship Id="rId5" Type="http://schemas.openxmlformats.org/officeDocument/2006/relationships/hyperlink" Target="https://bit.ly/3VtkWRr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B63AC8A-B66C-29DE-38DC-348FBF7CEDF3}"/>
              </a:ext>
            </a:extLst>
          </p:cNvPr>
          <p:cNvSpPr/>
          <p:nvPr/>
        </p:nvSpPr>
        <p:spPr>
          <a:xfrm rot="1631368">
            <a:off x="-1103248" y="-1659182"/>
            <a:ext cx="4879252" cy="8700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9FEDA5-B47F-BE12-FAC7-6FE11E72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8235" y="935335"/>
            <a:ext cx="7503460" cy="4987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29536-0C2C-0A3B-B56C-A64C09BBFCC4}"/>
              </a:ext>
            </a:extLst>
          </p:cNvPr>
          <p:cNvSpPr txBox="1"/>
          <p:nvPr/>
        </p:nvSpPr>
        <p:spPr>
          <a:xfrm>
            <a:off x="430305" y="860853"/>
            <a:ext cx="3433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erlin Sans FB Demi" panose="020E0802020502020306" pitchFamily="34" charset="0"/>
                <a:ea typeface="Gadugi" panose="020B0502040204020203" pitchFamily="34" charset="0"/>
              </a:rPr>
              <a:t>JOB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57B83-7989-2E22-52D8-97D4536BAEA6}"/>
              </a:ext>
            </a:extLst>
          </p:cNvPr>
          <p:cNvSpPr txBox="1"/>
          <p:nvPr/>
        </p:nvSpPr>
        <p:spPr>
          <a:xfrm>
            <a:off x="443751" y="2890245"/>
            <a:ext cx="3124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BA55"/>
                </a:solidFill>
                <a:latin typeface="Berlin Sans FB" panose="020E0602020502020306" pitchFamily="34" charset="0"/>
              </a:rPr>
              <a:t>Prediction using Machine Learning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9C3EE-4910-EA92-3CD8-4F3DE6FD2383}"/>
              </a:ext>
            </a:extLst>
          </p:cNvPr>
          <p:cNvCxnSpPr>
            <a:cxnSpLocks/>
          </p:cNvCxnSpPr>
          <p:nvPr/>
        </p:nvCxnSpPr>
        <p:spPr>
          <a:xfrm>
            <a:off x="443751" y="2590799"/>
            <a:ext cx="398929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6040510"/>
            <a:ext cx="2309760" cy="5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 rot="21074258">
            <a:off x="-735252" y="-216819"/>
            <a:ext cx="4789444" cy="75927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Software Engineer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is the most demanding designation in the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IT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Jobs are high in demand.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26A861-96BB-D66F-A123-2283A0C56E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118878"/>
              </p:ext>
            </p:extLst>
          </p:nvPr>
        </p:nvGraphicFramePr>
        <p:xfrm>
          <a:off x="4604568" y="277906"/>
          <a:ext cx="7268901" cy="5853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380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 rot="21074258">
            <a:off x="-735252" y="-216819"/>
            <a:ext cx="4789444" cy="7592723"/>
          </a:xfrm>
          <a:prstGeom prst="rect">
            <a:avLst/>
          </a:prstGeom>
          <a:solidFill>
            <a:srgbClr val="00863D"/>
          </a:solidFill>
          <a:ln>
            <a:solidFill>
              <a:srgbClr val="0086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Job opportunities are higher for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experienced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candidates as compared to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entry-level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freshers.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90B334F-4E09-8AAE-43F5-664FB362C1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439387"/>
              </p:ext>
            </p:extLst>
          </p:nvPr>
        </p:nvGraphicFramePr>
        <p:xfrm>
          <a:off x="4708110" y="438795"/>
          <a:ext cx="6969610" cy="4957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D9E9A6-4128-A647-35CF-7302F837EC79}"/>
              </a:ext>
            </a:extLst>
          </p:cNvPr>
          <p:cNvSpPr txBox="1"/>
          <p:nvPr/>
        </p:nvSpPr>
        <p:spPr>
          <a:xfrm>
            <a:off x="4656338" y="5856875"/>
            <a:ext cx="2879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BA55"/>
                </a:solidFill>
                <a:latin typeface="Inter" panose="020B0604020202020204" charset="0"/>
                <a:ea typeface="Inter" panose="020B0604020202020204" charset="0"/>
              </a:rPr>
              <a:t>Fresher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0-1 year</a:t>
            </a:r>
          </a:p>
          <a:p>
            <a:r>
              <a:rPr lang="en-GB" sz="1400" b="1" dirty="0">
                <a:solidFill>
                  <a:srgbClr val="FFBA55"/>
                </a:solidFill>
                <a:latin typeface="Inter" panose="020B0604020202020204" charset="0"/>
                <a:ea typeface="Inter" panose="020B0604020202020204" charset="0"/>
              </a:rPr>
              <a:t>Junior Level : 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1-3 year</a:t>
            </a:r>
          </a:p>
          <a:p>
            <a:r>
              <a:rPr lang="en-GB" sz="1400" b="1" dirty="0">
                <a:solidFill>
                  <a:srgbClr val="FFBA55"/>
                </a:solidFill>
                <a:latin typeface="Inter" panose="020B0604020202020204" charset="0"/>
                <a:ea typeface="Inter" panose="020B0604020202020204" charset="0"/>
              </a:rPr>
              <a:t>Mid Level :  </a:t>
            </a:r>
            <a:r>
              <a:rPr lang="en-GB" sz="1400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4-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6 year</a:t>
            </a:r>
          </a:p>
          <a:p>
            <a:r>
              <a:rPr lang="en-GB" sz="1400" b="1" dirty="0">
                <a:solidFill>
                  <a:srgbClr val="FFBA55"/>
                </a:solidFill>
                <a:latin typeface="Inter" panose="020B0604020202020204" charset="0"/>
                <a:ea typeface="Inter" panose="020B0604020202020204" charset="0"/>
              </a:rPr>
              <a:t>Senior Level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6+ year</a:t>
            </a:r>
          </a:p>
        </p:txBody>
      </p:sp>
    </p:spTree>
    <p:extLst>
      <p:ext uri="{BB962C8B-B14F-4D97-AF65-F5344CB8AC3E}">
        <p14:creationId xmlns:p14="http://schemas.microsoft.com/office/powerpoint/2010/main" val="387854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017168" y="0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 SEARCH MODEL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6C6E0-C51A-2D04-72F2-FE4AA7F2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27" y="1009650"/>
            <a:ext cx="5884946" cy="5200650"/>
          </a:xfrm>
          <a:prstGeom prst="round2DiagRect">
            <a:avLst>
              <a:gd name="adj1" fmla="val 1483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DE9BA-E666-9DE0-BFDD-30EC3FA8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8" name="!!Half Frame 10">
            <a:extLst>
              <a:ext uri="{FF2B5EF4-FFF2-40B4-BE49-F238E27FC236}">
                <a16:creationId xmlns:a16="http://schemas.microsoft.com/office/drawing/2014/main" id="{7F71B024-370F-799D-EB46-96E031174D16}"/>
              </a:ext>
            </a:extLst>
          </p:cNvPr>
          <p:cNvSpPr/>
          <p:nvPr/>
        </p:nvSpPr>
        <p:spPr>
          <a:xfrm>
            <a:off x="-1281314" y="-223838"/>
            <a:ext cx="2329543" cy="1876425"/>
          </a:xfrm>
          <a:prstGeom prst="mathEqual">
            <a:avLst>
              <a:gd name="adj1" fmla="val 18742"/>
              <a:gd name="adj2" fmla="val 6982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FA5F94CA-F19B-5766-D0D4-A2CAD35D5BEF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4024">
            <a:off x="9394115" y="3225971"/>
            <a:ext cx="406056" cy="4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8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FACED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1037556" y="2055238"/>
            <a:ext cx="9989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US" dirty="0"/>
              <a:t>Scraping </a:t>
            </a:r>
            <a:r>
              <a:rPr lang="en-US" b="1" dirty="0">
                <a:solidFill>
                  <a:srgbClr val="FFBA55"/>
                </a:solidFill>
              </a:rPr>
              <a:t>LinkedIn followers </a:t>
            </a:r>
            <a:r>
              <a:rPr lang="en-US" dirty="0"/>
              <a:t>of different companies without getting </a:t>
            </a:r>
            <a:r>
              <a:rPr lang="en-US" b="1" dirty="0">
                <a:solidFill>
                  <a:srgbClr val="FFBA55"/>
                </a:solidFill>
              </a:rPr>
              <a:t>banned</a:t>
            </a:r>
            <a:r>
              <a:rPr lang="en-US" dirty="0"/>
              <a:t> was a challenging task.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Proper integration of </a:t>
            </a:r>
            <a:r>
              <a:rPr lang="en-US" b="1" dirty="0">
                <a:solidFill>
                  <a:srgbClr val="FFBA55"/>
                </a:solidFill>
              </a:rPr>
              <a:t>SpellChecker</a:t>
            </a:r>
            <a:r>
              <a:rPr lang="en-US" dirty="0"/>
              <a:t> consumed a lot of time.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ML model deployment, It took us some time and </a:t>
            </a:r>
            <a:r>
              <a:rPr lang="en-US" b="1" dirty="0">
                <a:solidFill>
                  <a:srgbClr val="FFBA55"/>
                </a:solidFill>
              </a:rPr>
              <a:t>efforts</a:t>
            </a:r>
            <a:r>
              <a:rPr lang="en-US" dirty="0"/>
              <a:t> to get familiar with </a:t>
            </a:r>
            <a:r>
              <a:rPr lang="en-US" b="1" dirty="0">
                <a:solidFill>
                  <a:srgbClr val="FFBA55"/>
                </a:solidFill>
              </a:rPr>
              <a:t>HTML</a:t>
            </a:r>
            <a:r>
              <a:rPr lang="en-US" dirty="0"/>
              <a:t> and </a:t>
            </a:r>
            <a:r>
              <a:rPr lang="en-US" b="1" dirty="0">
                <a:solidFill>
                  <a:srgbClr val="FFBA55"/>
                </a:solidFill>
              </a:rPr>
              <a:t>CSS </a:t>
            </a:r>
            <a:r>
              <a:rPr lang="en-US" dirty="0"/>
              <a:t>language for designing UI.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9" name="!!Half Frame 10">
            <a:extLst>
              <a:ext uri="{FF2B5EF4-FFF2-40B4-BE49-F238E27FC236}">
                <a16:creationId xmlns:a16="http://schemas.microsoft.com/office/drawing/2014/main" id="{F8FCE5D3-C551-088F-D906-E92295E1B530}"/>
              </a:ext>
            </a:extLst>
          </p:cNvPr>
          <p:cNvSpPr/>
          <p:nvPr/>
        </p:nvSpPr>
        <p:spPr>
          <a:xfrm rot="16200000">
            <a:off x="412529" y="5710364"/>
            <a:ext cx="725835" cy="1550894"/>
          </a:xfrm>
          <a:prstGeom prst="diagStripe">
            <a:avLst>
              <a:gd name="adj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7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Half Frame 10">
            <a:extLst>
              <a:ext uri="{FF2B5EF4-FFF2-40B4-BE49-F238E27FC236}">
                <a16:creationId xmlns:a16="http://schemas.microsoft.com/office/drawing/2014/main" id="{2AE915E1-550B-8742-008F-0B4BD45B5AA5}"/>
              </a:ext>
            </a:extLst>
          </p:cNvPr>
          <p:cNvSpPr/>
          <p:nvPr/>
        </p:nvSpPr>
        <p:spPr>
          <a:xfrm>
            <a:off x="7933764" y="0"/>
            <a:ext cx="42582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1767587" y="286350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532812" y="1687683"/>
            <a:ext cx="6818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US" dirty="0"/>
              <a:t>Our </a:t>
            </a:r>
            <a:r>
              <a:rPr lang="en-US" b="1" dirty="0">
                <a:solidFill>
                  <a:srgbClr val="FFBA55"/>
                </a:solidFill>
              </a:rPr>
              <a:t>Search</a:t>
            </a:r>
            <a:r>
              <a:rPr lang="en-US" dirty="0"/>
              <a:t> model can be used to help job seekers identify </a:t>
            </a:r>
            <a:r>
              <a:rPr lang="en-US" b="1" dirty="0">
                <a:solidFill>
                  <a:srgbClr val="FFBA55"/>
                </a:solidFill>
              </a:rPr>
              <a:t>suitable</a:t>
            </a:r>
            <a:r>
              <a:rPr lang="en-US" dirty="0"/>
              <a:t> job opportunities based on their skills.</a:t>
            </a:r>
          </a:p>
          <a:p>
            <a:endParaRPr lang="en-US" dirty="0"/>
          </a:p>
          <a:p>
            <a:r>
              <a:rPr lang="en-US" dirty="0"/>
              <a:t>It can </a:t>
            </a:r>
            <a:r>
              <a:rPr lang="en-US" b="1" dirty="0">
                <a:solidFill>
                  <a:srgbClr val="FFBA55"/>
                </a:solidFill>
              </a:rPr>
              <a:t>save time</a:t>
            </a:r>
            <a:r>
              <a:rPr lang="en-US" dirty="0"/>
              <a:t> and </a:t>
            </a:r>
            <a:r>
              <a:rPr lang="en-US" b="1" dirty="0">
                <a:solidFill>
                  <a:srgbClr val="FFBA55"/>
                </a:solidFill>
              </a:rPr>
              <a:t>effort</a:t>
            </a:r>
            <a:r>
              <a:rPr lang="en-US" dirty="0"/>
              <a:t> during job hunting and increase the chances of finding a </a:t>
            </a:r>
            <a:r>
              <a:rPr lang="en-US" b="1" dirty="0">
                <a:solidFill>
                  <a:srgbClr val="FFBA55"/>
                </a:solidFill>
              </a:rPr>
              <a:t>relevant</a:t>
            </a:r>
            <a:r>
              <a:rPr lang="en-US" dirty="0"/>
              <a:t> job.</a:t>
            </a:r>
          </a:p>
          <a:p>
            <a:endParaRPr lang="en-US" dirty="0"/>
          </a:p>
          <a:p>
            <a:r>
              <a:rPr lang="en-US" dirty="0"/>
              <a:t>It can have a positive social impact by helping job seekers from </a:t>
            </a:r>
            <a:r>
              <a:rPr lang="en-US" b="1" dirty="0">
                <a:solidFill>
                  <a:srgbClr val="FFBA55"/>
                </a:solidFill>
              </a:rPr>
              <a:t>diverse</a:t>
            </a:r>
            <a:r>
              <a:rPr lang="en-US" dirty="0"/>
              <a:t> background, find meaningful employment opportunities.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5730BA5-9E9D-6D8F-B7DE-7D149F1E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536" t="15789" r="20136" b="17391"/>
          <a:stretch/>
        </p:blipFill>
        <p:spPr>
          <a:xfrm>
            <a:off x="8325675" y="1100816"/>
            <a:ext cx="3474411" cy="37987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66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Half Frame 10">
            <a:extLst>
              <a:ext uri="{FF2B5EF4-FFF2-40B4-BE49-F238E27FC236}">
                <a16:creationId xmlns:a16="http://schemas.microsoft.com/office/drawing/2014/main" id="{519FECEA-F871-B7FF-9DAD-D9644520272B}"/>
              </a:ext>
            </a:extLst>
          </p:cNvPr>
          <p:cNvSpPr/>
          <p:nvPr/>
        </p:nvSpPr>
        <p:spPr>
          <a:xfrm rot="16200000">
            <a:off x="5985656" y="2674214"/>
            <a:ext cx="129481" cy="777987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1101484" y="1604300"/>
            <a:ext cx="99890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US" dirty="0"/>
              <a:t>The project </a:t>
            </a:r>
            <a:r>
              <a:rPr lang="en-US" b="1" dirty="0">
                <a:solidFill>
                  <a:srgbClr val="FFBA55"/>
                </a:solidFill>
              </a:rPr>
              <a:t>successfully </a:t>
            </a:r>
            <a:r>
              <a:rPr lang="en-US" dirty="0"/>
              <a:t>provides insights into the job market for popular skills like Python and SQL, which can be </a:t>
            </a:r>
            <a:r>
              <a:rPr lang="en-US" b="1" dirty="0">
                <a:solidFill>
                  <a:srgbClr val="FFBA55"/>
                </a:solidFill>
              </a:rPr>
              <a:t>valuable</a:t>
            </a:r>
            <a:r>
              <a:rPr lang="en-US" dirty="0"/>
              <a:t> for job seekers, employers and industry analysts alike.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analysis of the most common location, experience level, and job classes can be used by job seekers to target their job search and improve their chances of </a:t>
            </a:r>
            <a:r>
              <a:rPr lang="en-US" b="1" dirty="0">
                <a:solidFill>
                  <a:srgbClr val="FFBA55"/>
                </a:solidFill>
              </a:rPr>
              <a:t>finding a relevant job</a:t>
            </a:r>
            <a:r>
              <a:rPr lang="en-US" dirty="0"/>
              <a:t>. Similarly, employers can use this information to refine their </a:t>
            </a:r>
            <a:r>
              <a:rPr lang="en-US" b="1" dirty="0">
                <a:solidFill>
                  <a:srgbClr val="FFBA55"/>
                </a:solidFill>
              </a:rPr>
              <a:t>hiring strategies </a:t>
            </a:r>
            <a:r>
              <a:rPr lang="en-US" dirty="0"/>
              <a:t>and tailor job requirements to the current job market.</a:t>
            </a:r>
            <a:endParaRPr lang="en-US" b="1" dirty="0">
              <a:solidFill>
                <a:srgbClr val="FFBA5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85178BC-A116-C787-0457-0F89586D6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8" y="5020620"/>
            <a:ext cx="1837380" cy="1837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50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B71B27-BC1C-192D-78C7-2CA3F2B8D0EE}"/>
              </a:ext>
            </a:extLst>
          </p:cNvPr>
          <p:cNvSpPr txBox="1">
            <a:spLocks/>
          </p:cNvSpPr>
          <p:nvPr/>
        </p:nvSpPr>
        <p:spPr>
          <a:xfrm>
            <a:off x="3503729" y="196276"/>
            <a:ext cx="5184542" cy="11038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IN" sz="7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9F098-D052-39DD-A974-1F9CA86A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E27E0B-0BD3-B545-C9E7-894FE2EFB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5153" y="1748117"/>
            <a:ext cx="4361694" cy="4361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35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4150659" y="62753"/>
            <a:ext cx="3890682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FB8A68B-8304-023B-D155-1F7C0DE0EEEC}"/>
              </a:ext>
            </a:extLst>
          </p:cNvPr>
          <p:cNvGrpSpPr/>
          <p:nvPr/>
        </p:nvGrpSpPr>
        <p:grpSpPr>
          <a:xfrm>
            <a:off x="0" y="4643718"/>
            <a:ext cx="3172988" cy="2384612"/>
            <a:chOff x="113817" y="3064662"/>
            <a:chExt cx="4780395" cy="37765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1C38C-9D4A-D8E5-F3DB-DB6D3A81F392}"/>
                </a:ext>
              </a:extLst>
            </p:cNvPr>
            <p:cNvSpPr/>
            <p:nvPr/>
          </p:nvSpPr>
          <p:spPr>
            <a:xfrm>
              <a:off x="113817" y="3064662"/>
              <a:ext cx="4700906" cy="3737975"/>
            </a:xfrm>
            <a:custGeom>
              <a:avLst/>
              <a:gdLst>
                <a:gd name="connsiteX0" fmla="*/ 4095123 w 4700906"/>
                <a:gd name="connsiteY0" fmla="*/ 3623434 h 3737975"/>
                <a:gd name="connsiteX1" fmla="*/ 4586069 w 4700906"/>
                <a:gd name="connsiteY1" fmla="*/ 2311667 h 3737975"/>
                <a:gd name="connsiteX2" fmla="*/ 3373834 w 4700906"/>
                <a:gd name="connsiteY2" fmla="*/ 1459918 h 3737975"/>
                <a:gd name="connsiteX3" fmla="*/ 2121199 w 4700906"/>
                <a:gd name="connsiteY3" fmla="*/ 32289 h 3737975"/>
                <a:gd name="connsiteX4" fmla="*/ 1377889 w 4700906"/>
                <a:gd name="connsiteY4" fmla="*/ 1565494 h 3737975"/>
                <a:gd name="connsiteX5" fmla="*/ 732168 w 4700906"/>
                <a:gd name="connsiteY5" fmla="*/ 2135259 h 3737975"/>
                <a:gd name="connsiteX6" fmla="*/ 134869 w 4700906"/>
                <a:gd name="connsiteY6" fmla="*/ 2737188 h 3737975"/>
                <a:gd name="connsiteX7" fmla="*/ 4095123 w 4700906"/>
                <a:gd name="connsiteY7" fmla="*/ 3623434 h 373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906" h="3737975">
                  <a:moveTo>
                    <a:pt x="4095123" y="3623434"/>
                  </a:moveTo>
                  <a:cubicBezTo>
                    <a:pt x="4119512" y="3620606"/>
                    <a:pt x="5011554" y="2980009"/>
                    <a:pt x="4586069" y="2311667"/>
                  </a:cubicBezTo>
                  <a:cubicBezTo>
                    <a:pt x="4160583" y="1643324"/>
                    <a:pt x="3233478" y="1751091"/>
                    <a:pt x="3373834" y="1459918"/>
                  </a:cubicBezTo>
                  <a:cubicBezTo>
                    <a:pt x="3514190" y="1168744"/>
                    <a:pt x="3232029" y="-228629"/>
                    <a:pt x="2121199" y="32289"/>
                  </a:cubicBezTo>
                  <a:cubicBezTo>
                    <a:pt x="1010370" y="293207"/>
                    <a:pt x="895392" y="1072357"/>
                    <a:pt x="1377889" y="1565494"/>
                  </a:cubicBezTo>
                  <a:cubicBezTo>
                    <a:pt x="1860387" y="2058630"/>
                    <a:pt x="1149453" y="2619029"/>
                    <a:pt x="732168" y="2135259"/>
                  </a:cubicBezTo>
                  <a:cubicBezTo>
                    <a:pt x="314882" y="1651489"/>
                    <a:pt x="-266087" y="2399146"/>
                    <a:pt x="134869" y="2737188"/>
                  </a:cubicBezTo>
                  <a:cubicBezTo>
                    <a:pt x="535825" y="3075229"/>
                    <a:pt x="192128" y="4073449"/>
                    <a:pt x="4095123" y="36234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D31626-7F79-78A0-666C-6BA81813E888}"/>
                </a:ext>
              </a:extLst>
            </p:cNvPr>
            <p:cNvSpPr/>
            <p:nvPr/>
          </p:nvSpPr>
          <p:spPr>
            <a:xfrm>
              <a:off x="3398192" y="5801844"/>
              <a:ext cx="247451" cy="495333"/>
            </a:xfrm>
            <a:custGeom>
              <a:avLst/>
              <a:gdLst>
                <a:gd name="connsiteX0" fmla="*/ 247452 w 247451"/>
                <a:gd name="connsiteY0" fmla="*/ 68009 h 495333"/>
                <a:gd name="connsiteX1" fmla="*/ 156155 w 247451"/>
                <a:gd name="connsiteY1" fmla="*/ 342677 h 495333"/>
                <a:gd name="connsiteX2" fmla="*/ 140179 w 247451"/>
                <a:gd name="connsiteY2" fmla="*/ 495333 h 495333"/>
                <a:gd name="connsiteX3" fmla="*/ 0 w 247451"/>
                <a:gd name="connsiteY3" fmla="*/ 464300 h 495333"/>
                <a:gd name="connsiteX4" fmla="*/ 63763 w 247451"/>
                <a:gd name="connsiteY4" fmla="*/ 19551 h 495333"/>
                <a:gd name="connsiteX5" fmla="*/ 245578 w 247451"/>
                <a:gd name="connsiteY5" fmla="*/ 2550 h 495333"/>
                <a:gd name="connsiteX6" fmla="*/ 247452 w 247451"/>
                <a:gd name="connsiteY6" fmla="*/ 68009 h 4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451" h="495333">
                  <a:moveTo>
                    <a:pt x="247452" y="68009"/>
                  </a:moveTo>
                  <a:cubicBezTo>
                    <a:pt x="247452" y="68009"/>
                    <a:pt x="172520" y="265519"/>
                    <a:pt x="156155" y="342677"/>
                  </a:cubicBezTo>
                  <a:cubicBezTo>
                    <a:pt x="139790" y="419836"/>
                    <a:pt x="140179" y="495333"/>
                    <a:pt x="140179" y="495333"/>
                  </a:cubicBezTo>
                  <a:lnTo>
                    <a:pt x="0" y="464300"/>
                  </a:lnTo>
                  <a:cubicBezTo>
                    <a:pt x="0" y="464300"/>
                    <a:pt x="32694" y="48817"/>
                    <a:pt x="63763" y="19551"/>
                  </a:cubicBezTo>
                  <a:cubicBezTo>
                    <a:pt x="94796" y="-9715"/>
                    <a:pt x="245578" y="2550"/>
                    <a:pt x="245578" y="2550"/>
                  </a:cubicBezTo>
                  <a:lnTo>
                    <a:pt x="247452" y="68009"/>
                  </a:lnTo>
                  <a:close/>
                </a:path>
              </a:pathLst>
            </a:custGeom>
            <a:solidFill>
              <a:srgbClr val="0E538C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E823C1-0B91-41EB-C60D-FCC6ACD62118}"/>
                </a:ext>
              </a:extLst>
            </p:cNvPr>
            <p:cNvSpPr/>
            <p:nvPr/>
          </p:nvSpPr>
          <p:spPr>
            <a:xfrm>
              <a:off x="3606931" y="5669772"/>
              <a:ext cx="406762" cy="743373"/>
            </a:xfrm>
            <a:custGeom>
              <a:avLst/>
              <a:gdLst>
                <a:gd name="connsiteX0" fmla="*/ 199675 w 406762"/>
                <a:gd name="connsiteY0" fmla="*/ 95955 h 743373"/>
                <a:gd name="connsiteX1" fmla="*/ 241983 w 406762"/>
                <a:gd name="connsiteY1" fmla="*/ 474750 h 743373"/>
                <a:gd name="connsiteX2" fmla="*/ 406763 w 406762"/>
                <a:gd name="connsiteY2" fmla="*/ 743373 h 743373"/>
                <a:gd name="connsiteX3" fmla="*/ 248240 w 406762"/>
                <a:gd name="connsiteY3" fmla="*/ 702867 h 743373"/>
                <a:gd name="connsiteX4" fmla="*/ 9023 w 406762"/>
                <a:gd name="connsiteY4" fmla="*/ 174845 h 743373"/>
                <a:gd name="connsiteX5" fmla="*/ 199675 w 406762"/>
                <a:gd name="connsiteY5" fmla="*/ 95955 h 74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762" h="743373">
                  <a:moveTo>
                    <a:pt x="199675" y="95955"/>
                  </a:moveTo>
                  <a:cubicBezTo>
                    <a:pt x="199675" y="95955"/>
                    <a:pt x="225619" y="419894"/>
                    <a:pt x="241983" y="474750"/>
                  </a:cubicBezTo>
                  <a:cubicBezTo>
                    <a:pt x="258348" y="529605"/>
                    <a:pt x="406763" y="743373"/>
                    <a:pt x="406763" y="743373"/>
                  </a:cubicBezTo>
                  <a:lnTo>
                    <a:pt x="248240" y="702867"/>
                  </a:lnTo>
                  <a:cubicBezTo>
                    <a:pt x="248240" y="702867"/>
                    <a:pt x="80491" y="532928"/>
                    <a:pt x="9023" y="174845"/>
                  </a:cubicBezTo>
                  <a:cubicBezTo>
                    <a:pt x="-41379" y="-77908"/>
                    <a:pt x="132802" y="-12237"/>
                    <a:pt x="199675" y="95955"/>
                  </a:cubicBezTo>
                  <a:close/>
                </a:path>
              </a:pathLst>
            </a:custGeom>
            <a:solidFill>
              <a:srgbClr val="0E538C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B85ECA7-858E-3B99-CF2F-F2808395FB80}"/>
                </a:ext>
              </a:extLst>
            </p:cNvPr>
            <p:cNvSpPr/>
            <p:nvPr/>
          </p:nvSpPr>
          <p:spPr>
            <a:xfrm>
              <a:off x="2873846" y="5001528"/>
              <a:ext cx="621121" cy="312133"/>
            </a:xfrm>
            <a:custGeom>
              <a:avLst/>
              <a:gdLst>
                <a:gd name="connsiteX0" fmla="*/ 614547 w 621121"/>
                <a:gd name="connsiteY0" fmla="*/ 312134 h 312133"/>
                <a:gd name="connsiteX1" fmla="*/ 348963 w 621121"/>
                <a:gd name="connsiteY1" fmla="*/ 250986 h 312133"/>
                <a:gd name="connsiteX2" fmla="*/ 0 w 621121"/>
                <a:gd name="connsiteY2" fmla="*/ 51569 h 312133"/>
                <a:gd name="connsiteX3" fmla="*/ 42591 w 621121"/>
                <a:gd name="connsiteY3" fmla="*/ 0 h 312133"/>
                <a:gd name="connsiteX4" fmla="*/ 336027 w 621121"/>
                <a:gd name="connsiteY4" fmla="*/ 151878 h 312133"/>
                <a:gd name="connsiteX5" fmla="*/ 621121 w 621121"/>
                <a:gd name="connsiteY5" fmla="*/ 215076 h 312133"/>
                <a:gd name="connsiteX6" fmla="*/ 614547 w 621121"/>
                <a:gd name="connsiteY6" fmla="*/ 312134 h 31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121" h="312133">
                  <a:moveTo>
                    <a:pt x="614547" y="312134"/>
                  </a:moveTo>
                  <a:cubicBezTo>
                    <a:pt x="614547" y="312134"/>
                    <a:pt x="435877" y="289689"/>
                    <a:pt x="348963" y="250986"/>
                  </a:cubicBezTo>
                  <a:cubicBezTo>
                    <a:pt x="262049" y="212248"/>
                    <a:pt x="0" y="51569"/>
                    <a:pt x="0" y="51569"/>
                  </a:cubicBezTo>
                  <a:lnTo>
                    <a:pt x="42591" y="0"/>
                  </a:lnTo>
                  <a:cubicBezTo>
                    <a:pt x="42591" y="0"/>
                    <a:pt x="287781" y="126500"/>
                    <a:pt x="336027" y="151878"/>
                  </a:cubicBezTo>
                  <a:cubicBezTo>
                    <a:pt x="384273" y="177256"/>
                    <a:pt x="621121" y="215076"/>
                    <a:pt x="621121" y="215076"/>
                  </a:cubicBezTo>
                  <a:lnTo>
                    <a:pt x="614547" y="312134"/>
                  </a:ln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6822A76-4F91-7B48-67AD-8738E9B8D231}"/>
                </a:ext>
              </a:extLst>
            </p:cNvPr>
            <p:cNvSpPr/>
            <p:nvPr/>
          </p:nvSpPr>
          <p:spPr>
            <a:xfrm>
              <a:off x="3449761" y="5199880"/>
              <a:ext cx="356845" cy="651028"/>
            </a:xfrm>
            <a:custGeom>
              <a:avLst/>
              <a:gdLst>
                <a:gd name="connsiteX0" fmla="*/ 327756 w 356845"/>
                <a:gd name="connsiteY0" fmla="*/ 176979 h 651028"/>
                <a:gd name="connsiteX1" fmla="*/ 356845 w 356845"/>
                <a:gd name="connsiteY1" fmla="*/ 565846 h 651028"/>
                <a:gd name="connsiteX2" fmla="*/ 212531 w 356845"/>
                <a:gd name="connsiteY2" fmla="*/ 639541 h 651028"/>
                <a:gd name="connsiteX3" fmla="*/ 0 w 356845"/>
                <a:gd name="connsiteY3" fmla="*/ 651029 h 651028"/>
                <a:gd name="connsiteX4" fmla="*/ 46231 w 356845"/>
                <a:gd name="connsiteY4" fmla="*/ 297506 h 651028"/>
                <a:gd name="connsiteX5" fmla="*/ 28665 w 356845"/>
                <a:gd name="connsiteY5" fmla="*/ 64616 h 651028"/>
                <a:gd name="connsiteX6" fmla="*/ 327756 w 356845"/>
                <a:gd name="connsiteY6" fmla="*/ 176979 h 6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845" h="651028">
                  <a:moveTo>
                    <a:pt x="327756" y="176979"/>
                  </a:moveTo>
                  <a:cubicBezTo>
                    <a:pt x="334083" y="334548"/>
                    <a:pt x="350306" y="560121"/>
                    <a:pt x="356845" y="565846"/>
                  </a:cubicBezTo>
                  <a:cubicBezTo>
                    <a:pt x="356845" y="565846"/>
                    <a:pt x="278449" y="628902"/>
                    <a:pt x="212531" y="639541"/>
                  </a:cubicBezTo>
                  <a:cubicBezTo>
                    <a:pt x="146647" y="650180"/>
                    <a:pt x="0" y="651029"/>
                    <a:pt x="0" y="651029"/>
                  </a:cubicBezTo>
                  <a:cubicBezTo>
                    <a:pt x="0" y="651029"/>
                    <a:pt x="44747" y="347130"/>
                    <a:pt x="46231" y="297506"/>
                  </a:cubicBezTo>
                  <a:cubicBezTo>
                    <a:pt x="47716" y="247881"/>
                    <a:pt x="28665" y="64616"/>
                    <a:pt x="28665" y="64616"/>
                  </a:cubicBezTo>
                  <a:cubicBezTo>
                    <a:pt x="356845" y="-128263"/>
                    <a:pt x="327544" y="171606"/>
                    <a:pt x="327756" y="176979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A3E1EE4-1A5F-5507-5FA0-E30562481E12}"/>
                </a:ext>
              </a:extLst>
            </p:cNvPr>
            <p:cNvSpPr/>
            <p:nvPr/>
          </p:nvSpPr>
          <p:spPr>
            <a:xfrm>
              <a:off x="3599480" y="5127587"/>
              <a:ext cx="88545" cy="114093"/>
            </a:xfrm>
            <a:custGeom>
              <a:avLst/>
              <a:gdLst>
                <a:gd name="connsiteX0" fmla="*/ 3 w 88545"/>
                <a:gd name="connsiteY0" fmla="*/ 42396 h 114093"/>
                <a:gd name="connsiteX1" fmla="*/ 427 w 88545"/>
                <a:gd name="connsiteY1" fmla="*/ 73854 h 114093"/>
                <a:gd name="connsiteX2" fmla="*/ 43301 w 88545"/>
                <a:gd name="connsiteY2" fmla="*/ 114041 h 114093"/>
                <a:gd name="connsiteX3" fmla="*/ 49840 w 88545"/>
                <a:gd name="connsiteY3" fmla="*/ 113723 h 114093"/>
                <a:gd name="connsiteX4" fmla="*/ 88507 w 88545"/>
                <a:gd name="connsiteY4" fmla="*/ 71273 h 114093"/>
                <a:gd name="connsiteX5" fmla="*/ 87164 w 88545"/>
                <a:gd name="connsiteY5" fmla="*/ 39074 h 114093"/>
                <a:gd name="connsiteX6" fmla="*/ 38812 w 88545"/>
                <a:gd name="connsiteY6" fmla="*/ 724 h 114093"/>
                <a:gd name="connsiteX7" fmla="*/ 33192 w 88545"/>
                <a:gd name="connsiteY7" fmla="*/ 1785 h 114093"/>
                <a:gd name="connsiteX8" fmla="*/ 3 w 88545"/>
                <a:gd name="connsiteY8" fmla="*/ 42396 h 11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45" h="114093">
                  <a:moveTo>
                    <a:pt x="3" y="42396"/>
                  </a:moveTo>
                  <a:lnTo>
                    <a:pt x="427" y="73854"/>
                  </a:lnTo>
                  <a:cubicBezTo>
                    <a:pt x="745" y="96969"/>
                    <a:pt x="20185" y="115207"/>
                    <a:pt x="43301" y="114041"/>
                  </a:cubicBezTo>
                  <a:lnTo>
                    <a:pt x="49840" y="113723"/>
                  </a:lnTo>
                  <a:cubicBezTo>
                    <a:pt x="72178" y="112592"/>
                    <a:pt x="89462" y="93647"/>
                    <a:pt x="88507" y="71273"/>
                  </a:cubicBezTo>
                  <a:lnTo>
                    <a:pt x="87164" y="39074"/>
                  </a:lnTo>
                  <a:cubicBezTo>
                    <a:pt x="86104" y="14226"/>
                    <a:pt x="63271" y="-3906"/>
                    <a:pt x="38812" y="724"/>
                  </a:cubicBezTo>
                  <a:lnTo>
                    <a:pt x="33192" y="1785"/>
                  </a:lnTo>
                  <a:cubicBezTo>
                    <a:pt x="13753" y="5460"/>
                    <a:pt x="-244" y="22603"/>
                    <a:pt x="3" y="42396"/>
                  </a:cubicBez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9046C3-9EA0-681F-B2F5-94A4ACE4FB5D}"/>
                </a:ext>
              </a:extLst>
            </p:cNvPr>
            <p:cNvSpPr/>
            <p:nvPr/>
          </p:nvSpPr>
          <p:spPr>
            <a:xfrm>
              <a:off x="3513493" y="4947223"/>
              <a:ext cx="200722" cy="238585"/>
            </a:xfrm>
            <a:custGeom>
              <a:avLst/>
              <a:gdLst>
                <a:gd name="connsiteX0" fmla="*/ 18375 w 200722"/>
                <a:gd name="connsiteY0" fmla="*/ 34900 h 238585"/>
                <a:gd name="connsiteX1" fmla="*/ 13850 w 200722"/>
                <a:gd name="connsiteY1" fmla="*/ 204062 h 238585"/>
                <a:gd name="connsiteX2" fmla="*/ 192626 w 200722"/>
                <a:gd name="connsiteY2" fmla="*/ 157619 h 238585"/>
                <a:gd name="connsiteX3" fmla="*/ 18375 w 200722"/>
                <a:gd name="connsiteY3" fmla="*/ 34900 h 23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722" h="238585">
                  <a:moveTo>
                    <a:pt x="18375" y="34900"/>
                  </a:moveTo>
                  <a:cubicBezTo>
                    <a:pt x="18375" y="34900"/>
                    <a:pt x="-19763" y="143021"/>
                    <a:pt x="13850" y="204062"/>
                  </a:cubicBezTo>
                  <a:cubicBezTo>
                    <a:pt x="47464" y="265104"/>
                    <a:pt x="171454" y="242483"/>
                    <a:pt x="192626" y="157619"/>
                  </a:cubicBezTo>
                  <a:cubicBezTo>
                    <a:pt x="239211" y="-29216"/>
                    <a:pt x="71887" y="-20768"/>
                    <a:pt x="18375" y="34900"/>
                  </a:cubicBez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409F13D-0431-52E3-B7E2-8E4965941354}"/>
                </a:ext>
              </a:extLst>
            </p:cNvPr>
            <p:cNvSpPr/>
            <p:nvPr/>
          </p:nvSpPr>
          <p:spPr>
            <a:xfrm>
              <a:off x="3366205" y="5193275"/>
              <a:ext cx="249324" cy="149605"/>
            </a:xfrm>
            <a:custGeom>
              <a:avLst/>
              <a:gdLst>
                <a:gd name="connsiteX0" fmla="*/ 249325 w 249324"/>
                <a:gd name="connsiteY0" fmla="*/ 142936 h 149605"/>
                <a:gd name="connsiteX1" fmla="*/ 0 w 249324"/>
                <a:gd name="connsiteY1" fmla="*/ 114625 h 149605"/>
                <a:gd name="connsiteX2" fmla="*/ 25766 w 249324"/>
                <a:gd name="connsiteY2" fmla="*/ 0 h 149605"/>
                <a:gd name="connsiteX3" fmla="*/ 233703 w 249324"/>
                <a:gd name="connsiteY3" fmla="*/ 8200 h 149605"/>
                <a:gd name="connsiteX4" fmla="*/ 249325 w 249324"/>
                <a:gd name="connsiteY4" fmla="*/ 142936 h 14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24" h="149605">
                  <a:moveTo>
                    <a:pt x="249325" y="142936"/>
                  </a:moveTo>
                  <a:cubicBezTo>
                    <a:pt x="249325" y="142936"/>
                    <a:pt x="131661" y="170152"/>
                    <a:pt x="0" y="114625"/>
                  </a:cubicBezTo>
                  <a:lnTo>
                    <a:pt x="25766" y="0"/>
                  </a:lnTo>
                  <a:lnTo>
                    <a:pt x="233703" y="8200"/>
                  </a:lnTo>
                  <a:cubicBezTo>
                    <a:pt x="233703" y="8165"/>
                    <a:pt x="240772" y="69701"/>
                    <a:pt x="249325" y="142936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C26B97F-F77D-4999-2FEC-44FFA6FCD854}"/>
                </a:ext>
              </a:extLst>
            </p:cNvPr>
            <p:cNvSpPr/>
            <p:nvPr/>
          </p:nvSpPr>
          <p:spPr>
            <a:xfrm>
              <a:off x="3298975" y="5230635"/>
              <a:ext cx="478774" cy="477761"/>
            </a:xfrm>
            <a:custGeom>
              <a:avLst/>
              <a:gdLst>
                <a:gd name="connsiteX0" fmla="*/ 455497 w 478774"/>
                <a:gd name="connsiteY0" fmla="*/ 0 h 477761"/>
                <a:gd name="connsiteX1" fmla="*/ 427043 w 478774"/>
                <a:gd name="connsiteY1" fmla="*/ 346631 h 477761"/>
                <a:gd name="connsiteX2" fmla="*/ 111305 w 478774"/>
                <a:gd name="connsiteY2" fmla="*/ 464047 h 477761"/>
                <a:gd name="connsiteX3" fmla="*/ 76843 w 478774"/>
                <a:gd name="connsiteY3" fmla="*/ 475711 h 477761"/>
                <a:gd name="connsiteX4" fmla="*/ 7849 w 478774"/>
                <a:gd name="connsiteY4" fmla="*/ 455105 h 477761"/>
                <a:gd name="connsiteX5" fmla="*/ 4279 w 478774"/>
                <a:gd name="connsiteY5" fmla="*/ 451217 h 477761"/>
                <a:gd name="connsiteX6" fmla="*/ 144 w 478774"/>
                <a:gd name="connsiteY6" fmla="*/ 437821 h 477761"/>
                <a:gd name="connsiteX7" fmla="*/ 21669 w 478774"/>
                <a:gd name="connsiteY7" fmla="*/ 414953 h 477761"/>
                <a:gd name="connsiteX8" fmla="*/ 35454 w 478774"/>
                <a:gd name="connsiteY8" fmla="*/ 413115 h 477761"/>
                <a:gd name="connsiteX9" fmla="*/ 102433 w 478774"/>
                <a:gd name="connsiteY9" fmla="*/ 421315 h 477761"/>
                <a:gd name="connsiteX10" fmla="*/ 117419 w 478774"/>
                <a:gd name="connsiteY10" fmla="*/ 420785 h 477761"/>
                <a:gd name="connsiteX11" fmla="*/ 355576 w 478774"/>
                <a:gd name="connsiteY11" fmla="*/ 312911 h 477761"/>
                <a:gd name="connsiteX12" fmla="*/ 407533 w 478774"/>
                <a:gd name="connsiteY12" fmla="*/ 85889 h 477761"/>
                <a:gd name="connsiteX13" fmla="*/ 455497 w 478774"/>
                <a:gd name="connsiteY13" fmla="*/ 0 h 47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774" h="477761">
                  <a:moveTo>
                    <a:pt x="455497" y="0"/>
                  </a:moveTo>
                  <a:cubicBezTo>
                    <a:pt x="449771" y="5832"/>
                    <a:pt x="527424" y="258727"/>
                    <a:pt x="427043" y="346631"/>
                  </a:cubicBezTo>
                  <a:cubicBezTo>
                    <a:pt x="371693" y="395089"/>
                    <a:pt x="111305" y="464047"/>
                    <a:pt x="111305" y="464047"/>
                  </a:cubicBezTo>
                  <a:cubicBezTo>
                    <a:pt x="109007" y="467122"/>
                    <a:pt x="92996" y="471752"/>
                    <a:pt x="76843" y="475711"/>
                  </a:cubicBezTo>
                  <a:cubicBezTo>
                    <a:pt x="51819" y="481861"/>
                    <a:pt x="25416" y="473944"/>
                    <a:pt x="7849" y="455105"/>
                  </a:cubicBezTo>
                  <a:cubicBezTo>
                    <a:pt x="6542" y="453691"/>
                    <a:pt x="5340" y="452383"/>
                    <a:pt x="4279" y="451217"/>
                  </a:cubicBezTo>
                  <a:cubicBezTo>
                    <a:pt x="993" y="447576"/>
                    <a:pt x="-492" y="442677"/>
                    <a:pt x="144" y="437821"/>
                  </a:cubicBezTo>
                  <a:cubicBezTo>
                    <a:pt x="1664" y="426369"/>
                    <a:pt x="10323" y="417165"/>
                    <a:pt x="21669" y="414953"/>
                  </a:cubicBezTo>
                  <a:cubicBezTo>
                    <a:pt x="26512" y="413999"/>
                    <a:pt x="31460" y="413256"/>
                    <a:pt x="35454" y="413115"/>
                  </a:cubicBezTo>
                  <a:cubicBezTo>
                    <a:pt x="59559" y="412337"/>
                    <a:pt x="78611" y="422163"/>
                    <a:pt x="102433" y="421315"/>
                  </a:cubicBezTo>
                  <a:lnTo>
                    <a:pt x="117419" y="420785"/>
                  </a:lnTo>
                  <a:cubicBezTo>
                    <a:pt x="117419" y="420785"/>
                    <a:pt x="327512" y="334613"/>
                    <a:pt x="355576" y="312911"/>
                  </a:cubicBezTo>
                  <a:cubicBezTo>
                    <a:pt x="440722" y="247028"/>
                    <a:pt x="400075" y="132403"/>
                    <a:pt x="407533" y="85889"/>
                  </a:cubicBezTo>
                  <a:lnTo>
                    <a:pt x="455497" y="0"/>
                  </a:ln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2EF133-D161-6C0C-7CE6-3D7138795BEB}"/>
                </a:ext>
              </a:extLst>
            </p:cNvPr>
            <p:cNvSpPr/>
            <p:nvPr/>
          </p:nvSpPr>
          <p:spPr>
            <a:xfrm>
              <a:off x="3336584" y="5615414"/>
              <a:ext cx="123249" cy="49931"/>
            </a:xfrm>
            <a:custGeom>
              <a:avLst/>
              <a:gdLst>
                <a:gd name="connsiteX0" fmla="*/ 123250 w 123249"/>
                <a:gd name="connsiteY0" fmla="*/ 45160 h 49931"/>
                <a:gd name="connsiteX1" fmla="*/ 49060 w 123249"/>
                <a:gd name="connsiteY1" fmla="*/ 16106 h 49931"/>
                <a:gd name="connsiteX2" fmla="*/ 7424 w 123249"/>
                <a:gd name="connsiteY2" fmla="*/ 1120 h 49931"/>
                <a:gd name="connsiteX3" fmla="*/ 6752 w 123249"/>
                <a:gd name="connsiteY3" fmla="*/ 24801 h 49931"/>
                <a:gd name="connsiteX4" fmla="*/ 40542 w 123249"/>
                <a:gd name="connsiteY4" fmla="*/ 49932 h 49931"/>
                <a:gd name="connsiteX5" fmla="*/ 123250 w 123249"/>
                <a:gd name="connsiteY5" fmla="*/ 45160 h 4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49" h="49931">
                  <a:moveTo>
                    <a:pt x="123250" y="45160"/>
                  </a:moveTo>
                  <a:cubicBezTo>
                    <a:pt x="123250" y="45160"/>
                    <a:pt x="77761" y="17626"/>
                    <a:pt x="49060" y="16106"/>
                  </a:cubicBezTo>
                  <a:cubicBezTo>
                    <a:pt x="36053" y="15435"/>
                    <a:pt x="14245" y="7906"/>
                    <a:pt x="7424" y="1120"/>
                  </a:cubicBezTo>
                  <a:cubicBezTo>
                    <a:pt x="602" y="-5702"/>
                    <a:pt x="-4841" y="20701"/>
                    <a:pt x="6752" y="24801"/>
                  </a:cubicBezTo>
                  <a:cubicBezTo>
                    <a:pt x="18345" y="28901"/>
                    <a:pt x="47081" y="35369"/>
                    <a:pt x="40542" y="49932"/>
                  </a:cubicBezTo>
                  <a:lnTo>
                    <a:pt x="123250" y="45160"/>
                  </a:ln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268635-1794-E06C-6D57-BC34D4297510}"/>
                </a:ext>
              </a:extLst>
            </p:cNvPr>
            <p:cNvSpPr/>
            <p:nvPr/>
          </p:nvSpPr>
          <p:spPr>
            <a:xfrm>
              <a:off x="3645638" y="5207176"/>
              <a:ext cx="171571" cy="262357"/>
            </a:xfrm>
            <a:custGeom>
              <a:avLst/>
              <a:gdLst>
                <a:gd name="connsiteX0" fmla="*/ 57230 w 171571"/>
                <a:gd name="connsiteY0" fmla="*/ 25 h 262357"/>
                <a:gd name="connsiteX1" fmla="*/ 171572 w 171571"/>
                <a:gd name="connsiteY1" fmla="*/ 225952 h 262357"/>
                <a:gd name="connsiteX2" fmla="*/ 39451 w 171571"/>
                <a:gd name="connsiteY2" fmla="*/ 262357 h 262357"/>
                <a:gd name="connsiteX3" fmla="*/ 57230 w 171571"/>
                <a:gd name="connsiteY3" fmla="*/ 25 h 26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571" h="262357">
                  <a:moveTo>
                    <a:pt x="57230" y="25"/>
                  </a:moveTo>
                  <a:cubicBezTo>
                    <a:pt x="57230" y="25"/>
                    <a:pt x="160968" y="-7256"/>
                    <a:pt x="171572" y="225952"/>
                  </a:cubicBezTo>
                  <a:lnTo>
                    <a:pt x="39451" y="262357"/>
                  </a:lnTo>
                  <a:cubicBezTo>
                    <a:pt x="39451" y="262357"/>
                    <a:pt x="-60187" y="124900"/>
                    <a:pt x="57230" y="25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291A0-6D5F-7849-6AB9-6418376F1369}"/>
                </a:ext>
              </a:extLst>
            </p:cNvPr>
            <p:cNvSpPr/>
            <p:nvPr/>
          </p:nvSpPr>
          <p:spPr>
            <a:xfrm>
              <a:off x="2788027" y="4939673"/>
              <a:ext cx="171612" cy="123842"/>
            </a:xfrm>
            <a:custGeom>
              <a:avLst/>
              <a:gdLst>
                <a:gd name="connsiteX0" fmla="*/ 90130 w 171612"/>
                <a:gd name="connsiteY0" fmla="*/ 122896 h 123842"/>
                <a:gd name="connsiteX1" fmla="*/ 149581 w 171612"/>
                <a:gd name="connsiteY1" fmla="*/ 121977 h 123842"/>
                <a:gd name="connsiteX2" fmla="*/ 166441 w 171612"/>
                <a:gd name="connsiteY2" fmla="*/ 104587 h 123842"/>
                <a:gd name="connsiteX3" fmla="*/ 144844 w 171612"/>
                <a:gd name="connsiteY3" fmla="*/ 75674 h 123842"/>
                <a:gd name="connsiteX4" fmla="*/ 102006 w 171612"/>
                <a:gd name="connsiteY4" fmla="*/ 14386 h 123842"/>
                <a:gd name="connsiteX5" fmla="*/ 90201 w 171612"/>
                <a:gd name="connsiteY5" fmla="*/ 3216 h 123842"/>
                <a:gd name="connsiteX6" fmla="*/ 81506 w 171612"/>
                <a:gd name="connsiteY6" fmla="*/ 24282 h 123842"/>
                <a:gd name="connsiteX7" fmla="*/ 84263 w 171612"/>
                <a:gd name="connsiteY7" fmla="*/ 38844 h 123842"/>
                <a:gd name="connsiteX8" fmla="*/ 21843 w 171612"/>
                <a:gd name="connsiteY8" fmla="*/ 12088 h 123842"/>
                <a:gd name="connsiteX9" fmla="*/ 27498 w 171612"/>
                <a:gd name="connsiteY9" fmla="*/ 98401 h 123842"/>
                <a:gd name="connsiteX10" fmla="*/ 90130 w 171612"/>
                <a:gd name="connsiteY10" fmla="*/ 122896 h 1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612" h="123842">
                  <a:moveTo>
                    <a:pt x="90130" y="122896"/>
                  </a:moveTo>
                  <a:cubicBezTo>
                    <a:pt x="90130" y="122896"/>
                    <a:pt x="113352" y="125546"/>
                    <a:pt x="149581" y="121977"/>
                  </a:cubicBezTo>
                  <a:cubicBezTo>
                    <a:pt x="185810" y="118371"/>
                    <a:pt x="166441" y="104587"/>
                    <a:pt x="166441" y="104587"/>
                  </a:cubicBezTo>
                  <a:lnTo>
                    <a:pt x="144844" y="75674"/>
                  </a:lnTo>
                  <a:cubicBezTo>
                    <a:pt x="144844" y="75674"/>
                    <a:pt x="125864" y="29054"/>
                    <a:pt x="102006" y="14386"/>
                  </a:cubicBezTo>
                  <a:cubicBezTo>
                    <a:pt x="96422" y="10957"/>
                    <a:pt x="94301" y="8059"/>
                    <a:pt x="90201" y="3216"/>
                  </a:cubicBezTo>
                  <a:cubicBezTo>
                    <a:pt x="86490" y="-1166"/>
                    <a:pt x="42556" y="-5867"/>
                    <a:pt x="81506" y="24282"/>
                  </a:cubicBezTo>
                  <a:cubicBezTo>
                    <a:pt x="91721" y="32200"/>
                    <a:pt x="90307" y="38774"/>
                    <a:pt x="84263" y="38844"/>
                  </a:cubicBezTo>
                  <a:cubicBezTo>
                    <a:pt x="78219" y="38915"/>
                    <a:pt x="36653" y="3464"/>
                    <a:pt x="21843" y="12088"/>
                  </a:cubicBezTo>
                  <a:cubicBezTo>
                    <a:pt x="-19157" y="36052"/>
                    <a:pt x="6291" y="87974"/>
                    <a:pt x="27498" y="98401"/>
                  </a:cubicBezTo>
                  <a:cubicBezTo>
                    <a:pt x="48105" y="108475"/>
                    <a:pt x="90130" y="122896"/>
                    <a:pt x="90130" y="122896"/>
                  </a:cubicBez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11579-2C76-FB48-A280-88A6D0009F35}"/>
                </a:ext>
              </a:extLst>
            </p:cNvPr>
            <p:cNvSpPr/>
            <p:nvPr/>
          </p:nvSpPr>
          <p:spPr>
            <a:xfrm>
              <a:off x="3487675" y="4889043"/>
              <a:ext cx="281137" cy="259385"/>
            </a:xfrm>
            <a:custGeom>
              <a:avLst/>
              <a:gdLst>
                <a:gd name="connsiteX0" fmla="*/ 241136 w 281137"/>
                <a:gd name="connsiteY0" fmla="*/ 63991 h 259385"/>
                <a:gd name="connsiteX1" fmla="*/ 235056 w 281137"/>
                <a:gd name="connsiteY1" fmla="*/ 64415 h 259385"/>
                <a:gd name="connsiteX2" fmla="*/ 122376 w 281137"/>
                <a:gd name="connsiteY2" fmla="*/ 2349 h 259385"/>
                <a:gd name="connsiteX3" fmla="*/ 5136 w 281137"/>
                <a:gd name="connsiteY3" fmla="*/ 56074 h 259385"/>
                <a:gd name="connsiteX4" fmla="*/ 152 w 281137"/>
                <a:gd name="connsiteY4" fmla="*/ 59927 h 259385"/>
                <a:gd name="connsiteX5" fmla="*/ 32104 w 281137"/>
                <a:gd name="connsiteY5" fmla="*/ 80391 h 259385"/>
                <a:gd name="connsiteX6" fmla="*/ 35886 w 281137"/>
                <a:gd name="connsiteY6" fmla="*/ 83537 h 259385"/>
                <a:gd name="connsiteX7" fmla="*/ 11710 w 281137"/>
                <a:gd name="connsiteY7" fmla="*/ 108986 h 259385"/>
                <a:gd name="connsiteX8" fmla="*/ 8529 w 281137"/>
                <a:gd name="connsiteY8" fmla="*/ 114181 h 259385"/>
                <a:gd name="connsiteX9" fmla="*/ 36840 w 281137"/>
                <a:gd name="connsiteY9" fmla="*/ 123477 h 259385"/>
                <a:gd name="connsiteX10" fmla="*/ 38714 w 281137"/>
                <a:gd name="connsiteY10" fmla="*/ 121392 h 259385"/>
                <a:gd name="connsiteX11" fmla="*/ 85122 w 281137"/>
                <a:gd name="connsiteY11" fmla="*/ 90500 h 259385"/>
                <a:gd name="connsiteX12" fmla="*/ 87985 w 281137"/>
                <a:gd name="connsiteY12" fmla="*/ 92586 h 259385"/>
                <a:gd name="connsiteX13" fmla="*/ 133333 w 281137"/>
                <a:gd name="connsiteY13" fmla="*/ 116267 h 259385"/>
                <a:gd name="connsiteX14" fmla="*/ 167335 w 281137"/>
                <a:gd name="connsiteY14" fmla="*/ 174268 h 259385"/>
                <a:gd name="connsiteX15" fmla="*/ 169208 w 281137"/>
                <a:gd name="connsiteY15" fmla="*/ 179853 h 259385"/>
                <a:gd name="connsiteX16" fmla="*/ 201973 w 281137"/>
                <a:gd name="connsiteY16" fmla="*/ 162993 h 259385"/>
                <a:gd name="connsiteX17" fmla="*/ 224629 w 281137"/>
                <a:gd name="connsiteY17" fmla="*/ 176884 h 259385"/>
                <a:gd name="connsiteX18" fmla="*/ 198933 w 281137"/>
                <a:gd name="connsiteY18" fmla="*/ 253760 h 259385"/>
                <a:gd name="connsiteX19" fmla="*/ 201690 w 281137"/>
                <a:gd name="connsiteY19" fmla="*/ 259380 h 259385"/>
                <a:gd name="connsiteX20" fmla="*/ 238556 w 281137"/>
                <a:gd name="connsiteY20" fmla="*/ 241884 h 259385"/>
                <a:gd name="connsiteX21" fmla="*/ 278708 w 281137"/>
                <a:gd name="connsiteY21" fmla="*/ 136732 h 259385"/>
                <a:gd name="connsiteX22" fmla="*/ 275774 w 281137"/>
                <a:gd name="connsiteY22" fmla="*/ 51514 h 259385"/>
                <a:gd name="connsiteX23" fmla="*/ 275173 w 281137"/>
                <a:gd name="connsiteY23" fmla="*/ 45470 h 259385"/>
                <a:gd name="connsiteX24" fmla="*/ 241136 w 281137"/>
                <a:gd name="connsiteY24" fmla="*/ 63991 h 25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1137" h="259385">
                  <a:moveTo>
                    <a:pt x="241136" y="63991"/>
                  </a:moveTo>
                  <a:cubicBezTo>
                    <a:pt x="240005" y="66572"/>
                    <a:pt x="236435" y="66854"/>
                    <a:pt x="235056" y="64415"/>
                  </a:cubicBezTo>
                  <a:cubicBezTo>
                    <a:pt x="223958" y="44622"/>
                    <a:pt x="185962" y="-12178"/>
                    <a:pt x="122376" y="2349"/>
                  </a:cubicBezTo>
                  <a:cubicBezTo>
                    <a:pt x="55785" y="17583"/>
                    <a:pt x="22702" y="65264"/>
                    <a:pt x="5136" y="56074"/>
                  </a:cubicBezTo>
                  <a:cubicBezTo>
                    <a:pt x="2414" y="54625"/>
                    <a:pt x="-732" y="56993"/>
                    <a:pt x="152" y="59927"/>
                  </a:cubicBezTo>
                  <a:cubicBezTo>
                    <a:pt x="3298" y="70424"/>
                    <a:pt x="11356" y="83396"/>
                    <a:pt x="32104" y="80391"/>
                  </a:cubicBezTo>
                  <a:cubicBezTo>
                    <a:pt x="34013" y="80109"/>
                    <a:pt x="35780" y="81593"/>
                    <a:pt x="35886" y="83537"/>
                  </a:cubicBezTo>
                  <a:cubicBezTo>
                    <a:pt x="36345" y="91737"/>
                    <a:pt x="34826" y="110329"/>
                    <a:pt x="11710" y="108986"/>
                  </a:cubicBezTo>
                  <a:cubicBezTo>
                    <a:pt x="8918" y="108809"/>
                    <a:pt x="7044" y="111813"/>
                    <a:pt x="8529" y="114181"/>
                  </a:cubicBezTo>
                  <a:cubicBezTo>
                    <a:pt x="12770" y="120933"/>
                    <a:pt x="21748" y="130158"/>
                    <a:pt x="36840" y="123477"/>
                  </a:cubicBezTo>
                  <a:cubicBezTo>
                    <a:pt x="37724" y="123089"/>
                    <a:pt x="38396" y="122311"/>
                    <a:pt x="38714" y="121392"/>
                  </a:cubicBezTo>
                  <a:cubicBezTo>
                    <a:pt x="40905" y="114888"/>
                    <a:pt x="52074" y="88026"/>
                    <a:pt x="85122" y="90500"/>
                  </a:cubicBezTo>
                  <a:cubicBezTo>
                    <a:pt x="86359" y="90606"/>
                    <a:pt x="87455" y="91455"/>
                    <a:pt x="87985" y="92586"/>
                  </a:cubicBezTo>
                  <a:cubicBezTo>
                    <a:pt x="90106" y="97322"/>
                    <a:pt x="98871" y="109834"/>
                    <a:pt x="133333" y="116267"/>
                  </a:cubicBezTo>
                  <a:cubicBezTo>
                    <a:pt x="173662" y="123795"/>
                    <a:pt x="185220" y="153697"/>
                    <a:pt x="167335" y="174268"/>
                  </a:cubicBezTo>
                  <a:cubicBezTo>
                    <a:pt x="165603" y="176248"/>
                    <a:pt x="166628" y="179393"/>
                    <a:pt x="169208" y="179853"/>
                  </a:cubicBezTo>
                  <a:cubicBezTo>
                    <a:pt x="177691" y="181267"/>
                    <a:pt x="193243" y="180949"/>
                    <a:pt x="201973" y="162993"/>
                  </a:cubicBezTo>
                  <a:cubicBezTo>
                    <a:pt x="214380" y="137439"/>
                    <a:pt x="233360" y="162251"/>
                    <a:pt x="224629" y="176884"/>
                  </a:cubicBezTo>
                  <a:cubicBezTo>
                    <a:pt x="216641" y="190209"/>
                    <a:pt x="218974" y="232128"/>
                    <a:pt x="198933" y="253760"/>
                  </a:cubicBezTo>
                  <a:cubicBezTo>
                    <a:pt x="196883" y="255951"/>
                    <a:pt x="198686" y="259556"/>
                    <a:pt x="201690" y="259380"/>
                  </a:cubicBezTo>
                  <a:cubicBezTo>
                    <a:pt x="212258" y="258673"/>
                    <a:pt x="229366" y="255386"/>
                    <a:pt x="238556" y="241884"/>
                  </a:cubicBezTo>
                  <a:cubicBezTo>
                    <a:pt x="252446" y="221419"/>
                    <a:pt x="291149" y="192966"/>
                    <a:pt x="278708" y="136732"/>
                  </a:cubicBezTo>
                  <a:cubicBezTo>
                    <a:pt x="267256" y="84810"/>
                    <a:pt x="256794" y="64627"/>
                    <a:pt x="275774" y="51514"/>
                  </a:cubicBezTo>
                  <a:cubicBezTo>
                    <a:pt x="278071" y="49924"/>
                    <a:pt x="277789" y="46425"/>
                    <a:pt x="275173" y="45470"/>
                  </a:cubicBezTo>
                  <a:cubicBezTo>
                    <a:pt x="266690" y="42431"/>
                    <a:pt x="251280" y="40911"/>
                    <a:pt x="241136" y="63991"/>
                  </a:cubicBezTo>
                  <a:close/>
                </a:path>
              </a:pathLst>
            </a:custGeom>
            <a:solidFill>
              <a:srgbClr val="0B4870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85" name="Graphic 13">
              <a:extLst>
                <a:ext uri="{FF2B5EF4-FFF2-40B4-BE49-F238E27FC236}">
                  <a16:creationId xmlns:a16="http://schemas.microsoft.com/office/drawing/2014/main" id="{D949B40D-17E1-0785-D9F6-C7B36EA38243}"/>
                </a:ext>
              </a:extLst>
            </p:cNvPr>
            <p:cNvGrpSpPr/>
            <p:nvPr/>
          </p:nvGrpSpPr>
          <p:grpSpPr>
            <a:xfrm>
              <a:off x="402402" y="3509726"/>
              <a:ext cx="4491810" cy="3331484"/>
              <a:chOff x="402402" y="3509726"/>
              <a:chExt cx="4491810" cy="3331484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2F99E17-21F6-DCFE-8702-A88BD3FB477A}"/>
                  </a:ext>
                </a:extLst>
              </p:cNvPr>
              <p:cNvSpPr/>
              <p:nvPr/>
            </p:nvSpPr>
            <p:spPr>
              <a:xfrm>
                <a:off x="1491696" y="4148789"/>
                <a:ext cx="1311777" cy="852738"/>
              </a:xfrm>
              <a:custGeom>
                <a:avLst/>
                <a:gdLst>
                  <a:gd name="connsiteX0" fmla="*/ 797611 w 1311777"/>
                  <a:gd name="connsiteY0" fmla="*/ 433615 h 852738"/>
                  <a:gd name="connsiteX1" fmla="*/ 1003850 w 1311777"/>
                  <a:gd name="connsiteY1" fmla="*/ 686864 h 852738"/>
                  <a:gd name="connsiteX2" fmla="*/ 1276927 w 1311777"/>
                  <a:gd name="connsiteY2" fmla="*/ 846059 h 852738"/>
                  <a:gd name="connsiteX3" fmla="*/ 1289581 w 1311777"/>
                  <a:gd name="connsiteY3" fmla="*/ 852739 h 852738"/>
                  <a:gd name="connsiteX4" fmla="*/ 1311778 w 1311777"/>
                  <a:gd name="connsiteY4" fmla="*/ 809088 h 852738"/>
                  <a:gd name="connsiteX5" fmla="*/ 1055525 w 1311777"/>
                  <a:gd name="connsiteY5" fmla="*/ 625187 h 852738"/>
                  <a:gd name="connsiteX6" fmla="*/ 890356 w 1311777"/>
                  <a:gd name="connsiteY6" fmla="*/ 404986 h 852738"/>
                  <a:gd name="connsiteX7" fmla="*/ 797611 w 1311777"/>
                  <a:gd name="connsiteY7" fmla="*/ 433615 h 852738"/>
                  <a:gd name="connsiteX8" fmla="*/ 695109 w 1311777"/>
                  <a:gd name="connsiteY8" fmla="*/ 373635 h 852738"/>
                  <a:gd name="connsiteX9" fmla="*/ 320132 w 1311777"/>
                  <a:gd name="connsiteY9" fmla="*/ 388904 h 852738"/>
                  <a:gd name="connsiteX10" fmla="*/ 102512 w 1311777"/>
                  <a:gd name="connsiteY10" fmla="*/ 140038 h 852738"/>
                  <a:gd name="connsiteX11" fmla="*/ 56139 w 1311777"/>
                  <a:gd name="connsiteY11" fmla="*/ 111903 h 852738"/>
                  <a:gd name="connsiteX12" fmla="*/ 13159 w 1311777"/>
                  <a:gd name="connsiteY12" fmla="*/ 65177 h 852738"/>
                  <a:gd name="connsiteX13" fmla="*/ 3333 w 1311777"/>
                  <a:gd name="connsiteY13" fmla="*/ 45454 h 852738"/>
                  <a:gd name="connsiteX14" fmla="*/ 31645 w 1311777"/>
                  <a:gd name="connsiteY14" fmla="*/ 0 h 852738"/>
                  <a:gd name="connsiteX15" fmla="*/ 74660 w 1311777"/>
                  <a:gd name="connsiteY15" fmla="*/ 13149 h 852738"/>
                  <a:gd name="connsiteX16" fmla="*/ 143194 w 1311777"/>
                  <a:gd name="connsiteY16" fmla="*/ 84087 h 852738"/>
                  <a:gd name="connsiteX17" fmla="*/ 147082 w 1311777"/>
                  <a:gd name="connsiteY17" fmla="*/ 98578 h 852738"/>
                  <a:gd name="connsiteX18" fmla="*/ 355654 w 1311777"/>
                  <a:gd name="connsiteY18" fmla="*/ 306337 h 852738"/>
                  <a:gd name="connsiteX19" fmla="*/ 580591 w 1311777"/>
                  <a:gd name="connsiteY19" fmla="*/ 277955 h 852738"/>
                  <a:gd name="connsiteX20" fmla="*/ 695109 w 1311777"/>
                  <a:gd name="connsiteY20" fmla="*/ 373635 h 85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11777" h="852738">
                    <a:moveTo>
                      <a:pt x="797611" y="433615"/>
                    </a:moveTo>
                    <a:cubicBezTo>
                      <a:pt x="797611" y="433615"/>
                      <a:pt x="933690" y="622606"/>
                      <a:pt x="1003850" y="686864"/>
                    </a:cubicBezTo>
                    <a:cubicBezTo>
                      <a:pt x="1064714" y="742639"/>
                      <a:pt x="1224015" y="818030"/>
                      <a:pt x="1276927" y="846059"/>
                    </a:cubicBezTo>
                    <a:lnTo>
                      <a:pt x="1289581" y="852739"/>
                    </a:lnTo>
                    <a:lnTo>
                      <a:pt x="1311778" y="809088"/>
                    </a:lnTo>
                    <a:cubicBezTo>
                      <a:pt x="1311778" y="809088"/>
                      <a:pt x="1098045" y="659365"/>
                      <a:pt x="1055525" y="625187"/>
                    </a:cubicBezTo>
                    <a:cubicBezTo>
                      <a:pt x="1013040" y="591043"/>
                      <a:pt x="890356" y="404986"/>
                      <a:pt x="890356" y="404986"/>
                    </a:cubicBezTo>
                    <a:lnTo>
                      <a:pt x="797611" y="433615"/>
                    </a:lnTo>
                    <a:close/>
                    <a:moveTo>
                      <a:pt x="695109" y="373635"/>
                    </a:moveTo>
                    <a:cubicBezTo>
                      <a:pt x="688147" y="369358"/>
                      <a:pt x="387854" y="417604"/>
                      <a:pt x="320132" y="388904"/>
                    </a:cubicBezTo>
                    <a:cubicBezTo>
                      <a:pt x="252411" y="360203"/>
                      <a:pt x="102512" y="140038"/>
                      <a:pt x="102512" y="140038"/>
                    </a:cubicBezTo>
                    <a:lnTo>
                      <a:pt x="56139" y="111903"/>
                    </a:lnTo>
                    <a:cubicBezTo>
                      <a:pt x="37681" y="100706"/>
                      <a:pt x="22780" y="84504"/>
                      <a:pt x="13159" y="65177"/>
                    </a:cubicBezTo>
                    <a:lnTo>
                      <a:pt x="3333" y="45454"/>
                    </a:lnTo>
                    <a:cubicBezTo>
                      <a:pt x="-7094" y="24495"/>
                      <a:pt x="8211" y="-106"/>
                      <a:pt x="31645" y="0"/>
                    </a:cubicBezTo>
                    <a:lnTo>
                      <a:pt x="74660" y="13149"/>
                    </a:lnTo>
                    <a:cubicBezTo>
                      <a:pt x="108209" y="23392"/>
                      <a:pt x="134110" y="50205"/>
                      <a:pt x="143194" y="84087"/>
                    </a:cubicBezTo>
                    <a:lnTo>
                      <a:pt x="147082" y="98578"/>
                    </a:lnTo>
                    <a:cubicBezTo>
                      <a:pt x="147082" y="98578"/>
                      <a:pt x="325399" y="287816"/>
                      <a:pt x="355654" y="306337"/>
                    </a:cubicBezTo>
                    <a:cubicBezTo>
                      <a:pt x="385874" y="324858"/>
                      <a:pt x="533617" y="281136"/>
                      <a:pt x="580591" y="277955"/>
                    </a:cubicBezTo>
                    <a:lnTo>
                      <a:pt x="695109" y="373635"/>
                    </a:ln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6FACCE3-82DF-2591-3358-B781572350F4}"/>
                  </a:ext>
                </a:extLst>
              </p:cNvPr>
              <p:cNvSpPr/>
              <p:nvPr/>
            </p:nvSpPr>
            <p:spPr>
              <a:xfrm>
                <a:off x="1637872" y="4893866"/>
                <a:ext cx="577139" cy="766319"/>
              </a:xfrm>
              <a:custGeom>
                <a:avLst/>
                <a:gdLst>
                  <a:gd name="connsiteX0" fmla="*/ 122529 w 577139"/>
                  <a:gd name="connsiteY0" fmla="*/ 294885 h 766319"/>
                  <a:gd name="connsiteX1" fmla="*/ 577139 w 577139"/>
                  <a:gd name="connsiteY1" fmla="*/ 0 h 766319"/>
                  <a:gd name="connsiteX2" fmla="*/ 391824 w 577139"/>
                  <a:gd name="connsiteY2" fmla="*/ 12936 h 766319"/>
                  <a:gd name="connsiteX3" fmla="*/ 5890 w 577139"/>
                  <a:gd name="connsiteY3" fmla="*/ 250138 h 766319"/>
                  <a:gd name="connsiteX4" fmla="*/ 54984 w 577139"/>
                  <a:gd name="connsiteY4" fmla="*/ 766320 h 766319"/>
                  <a:gd name="connsiteX5" fmla="*/ 129987 w 577139"/>
                  <a:gd name="connsiteY5" fmla="*/ 766320 h 766319"/>
                  <a:gd name="connsiteX6" fmla="*/ 122529 w 577139"/>
                  <a:gd name="connsiteY6" fmla="*/ 294885 h 76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7139" h="766319">
                    <a:moveTo>
                      <a:pt x="122529" y="294885"/>
                    </a:moveTo>
                    <a:cubicBezTo>
                      <a:pt x="122529" y="294885"/>
                      <a:pt x="435475" y="267175"/>
                      <a:pt x="577139" y="0"/>
                    </a:cubicBezTo>
                    <a:lnTo>
                      <a:pt x="391824" y="12936"/>
                    </a:lnTo>
                    <a:cubicBezTo>
                      <a:pt x="391824" y="12936"/>
                      <a:pt x="33176" y="212001"/>
                      <a:pt x="5890" y="250138"/>
                    </a:cubicBezTo>
                    <a:cubicBezTo>
                      <a:pt x="-21397" y="288276"/>
                      <a:pt x="54984" y="766320"/>
                      <a:pt x="54984" y="766320"/>
                    </a:cubicBezTo>
                    <a:lnTo>
                      <a:pt x="129987" y="766320"/>
                    </a:lnTo>
                    <a:lnTo>
                      <a:pt x="122529" y="294885"/>
                    </a:lnTo>
                    <a:close/>
                  </a:path>
                </a:pathLst>
              </a:custGeom>
              <a:solidFill>
                <a:srgbClr val="0E538C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0E17B0F-1826-CA7F-96EF-3570B9AFB0BA}"/>
                  </a:ext>
                </a:extLst>
              </p:cNvPr>
              <p:cNvSpPr/>
              <p:nvPr/>
            </p:nvSpPr>
            <p:spPr>
              <a:xfrm>
                <a:off x="2029696" y="4893831"/>
                <a:ext cx="434816" cy="1112738"/>
              </a:xfrm>
              <a:custGeom>
                <a:avLst/>
                <a:gdLst>
                  <a:gd name="connsiteX0" fmla="*/ 0 w 434816"/>
                  <a:gd name="connsiteY0" fmla="*/ 12972 h 1112738"/>
                  <a:gd name="connsiteX1" fmla="*/ 133640 w 434816"/>
                  <a:gd name="connsiteY1" fmla="*/ 673609 h 1112738"/>
                  <a:gd name="connsiteX2" fmla="*/ 343662 w 434816"/>
                  <a:gd name="connsiteY2" fmla="*/ 1112738 h 1112738"/>
                  <a:gd name="connsiteX3" fmla="*/ 434817 w 434816"/>
                  <a:gd name="connsiteY3" fmla="*/ 1088173 h 1112738"/>
                  <a:gd name="connsiteX4" fmla="*/ 231829 w 434816"/>
                  <a:gd name="connsiteY4" fmla="*/ 553577 h 1112738"/>
                  <a:gd name="connsiteX5" fmla="*/ 212743 w 434816"/>
                  <a:gd name="connsiteY5" fmla="*/ 264453 h 1112738"/>
                  <a:gd name="connsiteX6" fmla="*/ 217408 w 434816"/>
                  <a:gd name="connsiteY6" fmla="*/ 0 h 1112738"/>
                  <a:gd name="connsiteX7" fmla="*/ 0 w 434816"/>
                  <a:gd name="connsiteY7" fmla="*/ 12972 h 111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4816" h="1112738">
                    <a:moveTo>
                      <a:pt x="0" y="12972"/>
                    </a:moveTo>
                    <a:cubicBezTo>
                      <a:pt x="0" y="12972"/>
                      <a:pt x="40930" y="490874"/>
                      <a:pt x="133640" y="673609"/>
                    </a:cubicBezTo>
                    <a:cubicBezTo>
                      <a:pt x="226386" y="856344"/>
                      <a:pt x="343662" y="1112738"/>
                      <a:pt x="343662" y="1112738"/>
                    </a:cubicBezTo>
                    <a:lnTo>
                      <a:pt x="434817" y="1088173"/>
                    </a:lnTo>
                    <a:lnTo>
                      <a:pt x="231829" y="553577"/>
                    </a:lnTo>
                    <a:cubicBezTo>
                      <a:pt x="231829" y="553577"/>
                      <a:pt x="207583" y="297183"/>
                      <a:pt x="212743" y="264453"/>
                    </a:cubicBezTo>
                    <a:cubicBezTo>
                      <a:pt x="217903" y="231723"/>
                      <a:pt x="266503" y="100911"/>
                      <a:pt x="217408" y="0"/>
                    </a:cubicBezTo>
                    <a:lnTo>
                      <a:pt x="0" y="12972"/>
                    </a:lnTo>
                    <a:close/>
                  </a:path>
                </a:pathLst>
              </a:custGeom>
              <a:solidFill>
                <a:srgbClr val="0E538C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0EE6A8A-D4FD-7EDB-C3CD-127ACBB9F17E}"/>
                  </a:ext>
                </a:extLst>
              </p:cNvPr>
              <p:cNvSpPr/>
              <p:nvPr/>
            </p:nvSpPr>
            <p:spPr>
              <a:xfrm>
                <a:off x="1930835" y="4423175"/>
                <a:ext cx="409580" cy="648476"/>
              </a:xfrm>
              <a:custGeom>
                <a:avLst/>
                <a:gdLst>
                  <a:gd name="connsiteX0" fmla="*/ 0 w 409580"/>
                  <a:gd name="connsiteY0" fmla="*/ 27143 h 648476"/>
                  <a:gd name="connsiteX1" fmla="*/ 10568 w 409580"/>
                  <a:gd name="connsiteY1" fmla="*/ 141061 h 648476"/>
                  <a:gd name="connsiteX2" fmla="*/ 96139 w 409580"/>
                  <a:gd name="connsiteY2" fmla="*/ 158345 h 648476"/>
                  <a:gd name="connsiteX3" fmla="*/ 3888 w 409580"/>
                  <a:gd name="connsiteY3" fmla="*/ 537210 h 648476"/>
                  <a:gd name="connsiteX4" fmla="*/ 150712 w 409580"/>
                  <a:gd name="connsiteY4" fmla="*/ 566052 h 648476"/>
                  <a:gd name="connsiteX5" fmla="*/ 334825 w 409580"/>
                  <a:gd name="connsiteY5" fmla="*/ 648477 h 648476"/>
                  <a:gd name="connsiteX6" fmla="*/ 354194 w 409580"/>
                  <a:gd name="connsiteY6" fmla="*/ 323301 h 648476"/>
                  <a:gd name="connsiteX7" fmla="*/ 409580 w 409580"/>
                  <a:gd name="connsiteY7" fmla="*/ 96420 h 648476"/>
                  <a:gd name="connsiteX8" fmla="*/ 0 w 409580"/>
                  <a:gd name="connsiteY8" fmla="*/ 27143 h 64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80" h="648476">
                    <a:moveTo>
                      <a:pt x="0" y="27143"/>
                    </a:moveTo>
                    <a:lnTo>
                      <a:pt x="10568" y="141061"/>
                    </a:lnTo>
                    <a:cubicBezTo>
                      <a:pt x="10568" y="141061"/>
                      <a:pt x="97199" y="153079"/>
                      <a:pt x="96139" y="158345"/>
                    </a:cubicBezTo>
                    <a:cubicBezTo>
                      <a:pt x="64116" y="312768"/>
                      <a:pt x="11275" y="532651"/>
                      <a:pt x="3888" y="537210"/>
                    </a:cubicBezTo>
                    <a:cubicBezTo>
                      <a:pt x="3888" y="537210"/>
                      <a:pt x="87444" y="544774"/>
                      <a:pt x="150712" y="566052"/>
                    </a:cubicBezTo>
                    <a:cubicBezTo>
                      <a:pt x="213980" y="587330"/>
                      <a:pt x="334825" y="648477"/>
                      <a:pt x="334825" y="648477"/>
                    </a:cubicBezTo>
                    <a:cubicBezTo>
                      <a:pt x="334825" y="648477"/>
                      <a:pt x="347514" y="372466"/>
                      <a:pt x="354194" y="323301"/>
                    </a:cubicBezTo>
                    <a:cubicBezTo>
                      <a:pt x="360839" y="274100"/>
                      <a:pt x="409580" y="96420"/>
                      <a:pt x="409580" y="96420"/>
                    </a:cubicBezTo>
                    <a:cubicBezTo>
                      <a:pt x="242751" y="-67405"/>
                      <a:pt x="0" y="27143"/>
                      <a:pt x="0" y="27143"/>
                    </a:cubicBez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9399D88-C920-C344-EE3D-B4A65406BBB2}"/>
                  </a:ext>
                </a:extLst>
              </p:cNvPr>
              <p:cNvSpPr/>
              <p:nvPr/>
            </p:nvSpPr>
            <p:spPr>
              <a:xfrm>
                <a:off x="2143515" y="4342728"/>
                <a:ext cx="93526" cy="128302"/>
              </a:xfrm>
              <a:custGeom>
                <a:avLst/>
                <a:gdLst>
                  <a:gd name="connsiteX0" fmla="*/ 92880 w 93526"/>
                  <a:gd name="connsiteY0" fmla="*/ 63763 h 128302"/>
                  <a:gd name="connsiteX1" fmla="*/ 87331 w 93526"/>
                  <a:gd name="connsiteY1" fmla="*/ 94725 h 128302"/>
                  <a:gd name="connsiteX2" fmla="*/ 38484 w 93526"/>
                  <a:gd name="connsiteY2" fmla="*/ 127349 h 128302"/>
                  <a:gd name="connsiteX3" fmla="*/ 32086 w 93526"/>
                  <a:gd name="connsiteY3" fmla="*/ 125935 h 128302"/>
                  <a:gd name="connsiteX4" fmla="*/ 876 w 93526"/>
                  <a:gd name="connsiteY4" fmla="*/ 77724 h 128302"/>
                  <a:gd name="connsiteX5" fmla="*/ 17135 w 93526"/>
                  <a:gd name="connsiteY5" fmla="*/ 0 h 128302"/>
                  <a:gd name="connsiteX6" fmla="*/ 66795 w 93526"/>
                  <a:gd name="connsiteY6" fmla="*/ 18203 h 128302"/>
                  <a:gd name="connsiteX7" fmla="*/ 92880 w 93526"/>
                  <a:gd name="connsiteY7" fmla="*/ 63763 h 12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26" h="128302">
                    <a:moveTo>
                      <a:pt x="92880" y="63763"/>
                    </a:moveTo>
                    <a:lnTo>
                      <a:pt x="87331" y="94725"/>
                    </a:lnTo>
                    <a:cubicBezTo>
                      <a:pt x="83231" y="117487"/>
                      <a:pt x="61069" y="132297"/>
                      <a:pt x="38484" y="127349"/>
                    </a:cubicBezTo>
                    <a:lnTo>
                      <a:pt x="32086" y="125935"/>
                    </a:lnTo>
                    <a:cubicBezTo>
                      <a:pt x="10207" y="121163"/>
                      <a:pt x="-3719" y="99638"/>
                      <a:pt x="876" y="77724"/>
                    </a:cubicBezTo>
                    <a:lnTo>
                      <a:pt x="17135" y="0"/>
                    </a:lnTo>
                    <a:lnTo>
                      <a:pt x="66795" y="18203"/>
                    </a:lnTo>
                    <a:cubicBezTo>
                      <a:pt x="85387" y="25095"/>
                      <a:pt x="96379" y="44288"/>
                      <a:pt x="92880" y="63763"/>
                    </a:cubicBezTo>
                    <a:close/>
                  </a:path>
                </a:pathLst>
              </a:custGeom>
              <a:solidFill>
                <a:srgbClr val="A86D52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206CE00-77EF-5D72-0FB6-88D8B41EF148}"/>
                  </a:ext>
                </a:extLst>
              </p:cNvPr>
              <p:cNvSpPr/>
              <p:nvPr/>
            </p:nvSpPr>
            <p:spPr>
              <a:xfrm>
                <a:off x="2132383" y="4181939"/>
                <a:ext cx="213016" cy="258549"/>
              </a:xfrm>
              <a:custGeom>
                <a:avLst/>
                <a:gdLst>
                  <a:gd name="connsiteX0" fmla="*/ 213017 w 213016"/>
                  <a:gd name="connsiteY0" fmla="*/ 70871 h 258549"/>
                  <a:gd name="connsiteX1" fmla="*/ 149077 w 213016"/>
                  <a:gd name="connsiteY1" fmla="*/ 244734 h 258549"/>
                  <a:gd name="connsiteX2" fmla="*/ 451 w 213016"/>
                  <a:gd name="connsiteY2" fmla="*/ 125762 h 258549"/>
                  <a:gd name="connsiteX3" fmla="*/ 213017 w 213016"/>
                  <a:gd name="connsiteY3" fmla="*/ 70871 h 25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016" h="258549">
                    <a:moveTo>
                      <a:pt x="213017" y="70871"/>
                    </a:moveTo>
                    <a:cubicBezTo>
                      <a:pt x="213017" y="70871"/>
                      <a:pt x="201070" y="198326"/>
                      <a:pt x="149077" y="244734"/>
                    </a:cubicBezTo>
                    <a:cubicBezTo>
                      <a:pt x="97084" y="291143"/>
                      <a:pt x="-7714" y="212818"/>
                      <a:pt x="451" y="125762"/>
                    </a:cubicBezTo>
                    <a:cubicBezTo>
                      <a:pt x="18547" y="-65985"/>
                      <a:pt x="180994" y="570"/>
                      <a:pt x="213017" y="70871"/>
                    </a:cubicBez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AA8D70C-19B1-87F3-9202-8D3EEEA1CEE1}"/>
                  </a:ext>
                </a:extLst>
              </p:cNvPr>
              <p:cNvSpPr/>
              <p:nvPr/>
            </p:nvSpPr>
            <p:spPr>
              <a:xfrm>
                <a:off x="2235008" y="4455904"/>
                <a:ext cx="201405" cy="247946"/>
              </a:xfrm>
              <a:custGeom>
                <a:avLst/>
                <a:gdLst>
                  <a:gd name="connsiteX0" fmla="*/ 18035 w 201405"/>
                  <a:gd name="connsiteY0" fmla="*/ 0 h 247946"/>
                  <a:gd name="connsiteX1" fmla="*/ 201406 w 201405"/>
                  <a:gd name="connsiteY1" fmla="*/ 171247 h 247946"/>
                  <a:gd name="connsiteX2" fmla="*/ 112406 w 201405"/>
                  <a:gd name="connsiteY2" fmla="*/ 247947 h 247946"/>
                  <a:gd name="connsiteX3" fmla="*/ 12061 w 201405"/>
                  <a:gd name="connsiteY3" fmla="*/ 151808 h 247946"/>
                  <a:gd name="connsiteX4" fmla="*/ 18035 w 201405"/>
                  <a:gd name="connsiteY4" fmla="*/ 0 h 24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405" h="247946">
                    <a:moveTo>
                      <a:pt x="18035" y="0"/>
                    </a:moveTo>
                    <a:cubicBezTo>
                      <a:pt x="18035" y="0"/>
                      <a:pt x="128771" y="48211"/>
                      <a:pt x="201406" y="171247"/>
                    </a:cubicBezTo>
                    <a:lnTo>
                      <a:pt x="112406" y="247947"/>
                    </a:lnTo>
                    <a:lnTo>
                      <a:pt x="12061" y="151808"/>
                    </a:lnTo>
                    <a:cubicBezTo>
                      <a:pt x="12097" y="151808"/>
                      <a:pt x="-18724" y="63869"/>
                      <a:pt x="18035" y="0"/>
                    </a:cubicBez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4C3EB24-993B-A8D4-88BC-4D8A0B59709B}"/>
                  </a:ext>
                </a:extLst>
              </p:cNvPr>
              <p:cNvSpPr/>
              <p:nvPr/>
            </p:nvSpPr>
            <p:spPr>
              <a:xfrm>
                <a:off x="402402" y="5717409"/>
                <a:ext cx="4491810" cy="1123801"/>
              </a:xfrm>
              <a:custGeom>
                <a:avLst/>
                <a:gdLst>
                  <a:gd name="connsiteX0" fmla="*/ 0 w 4491810"/>
                  <a:gd name="connsiteY0" fmla="*/ 1123802 h 1123801"/>
                  <a:gd name="connsiteX1" fmla="*/ 1137338 w 4491810"/>
                  <a:gd name="connsiteY1" fmla="*/ 0 h 1123801"/>
                  <a:gd name="connsiteX2" fmla="*/ 2053769 w 4491810"/>
                  <a:gd name="connsiteY2" fmla="*/ 409121 h 1123801"/>
                  <a:gd name="connsiteX3" fmla="*/ 4184980 w 4491810"/>
                  <a:gd name="connsiteY3" fmla="*/ 854224 h 1123801"/>
                  <a:gd name="connsiteX4" fmla="*/ 4491811 w 4491810"/>
                  <a:gd name="connsiteY4" fmla="*/ 1123766 h 1123801"/>
                  <a:gd name="connsiteX5" fmla="*/ 0 w 4491810"/>
                  <a:gd name="connsiteY5" fmla="*/ 1123766 h 11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1810" h="1123801">
                    <a:moveTo>
                      <a:pt x="0" y="1123802"/>
                    </a:moveTo>
                    <a:cubicBezTo>
                      <a:pt x="0" y="1123802"/>
                      <a:pt x="522296" y="-812"/>
                      <a:pt x="1137338" y="0"/>
                    </a:cubicBezTo>
                    <a:cubicBezTo>
                      <a:pt x="1849686" y="919"/>
                      <a:pt x="1337816" y="388656"/>
                      <a:pt x="2053769" y="409121"/>
                    </a:cubicBezTo>
                    <a:cubicBezTo>
                      <a:pt x="2769722" y="429586"/>
                      <a:pt x="4184980" y="854224"/>
                      <a:pt x="4184980" y="854224"/>
                    </a:cubicBezTo>
                    <a:lnTo>
                      <a:pt x="4491811" y="1123766"/>
                    </a:lnTo>
                    <a:lnTo>
                      <a:pt x="0" y="1123766"/>
                    </a:lnTo>
                    <a:close/>
                  </a:path>
                </a:pathLst>
              </a:custGeom>
              <a:solidFill>
                <a:srgbClr val="CCE9FF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4C8CF0F-2975-09F2-9010-4A79D2C8857B}"/>
                  </a:ext>
                </a:extLst>
              </p:cNvPr>
              <p:cNvSpPr/>
              <p:nvPr/>
            </p:nvSpPr>
            <p:spPr>
              <a:xfrm>
                <a:off x="1375138" y="3610340"/>
                <a:ext cx="1141989" cy="2534179"/>
              </a:xfrm>
              <a:custGeom>
                <a:avLst/>
                <a:gdLst>
                  <a:gd name="connsiteX0" fmla="*/ 332033 w 1141989"/>
                  <a:gd name="connsiteY0" fmla="*/ 2049810 h 2534179"/>
                  <a:gd name="connsiteX1" fmla="*/ 326767 w 1141989"/>
                  <a:gd name="connsiteY1" fmla="*/ 2052885 h 2534179"/>
                  <a:gd name="connsiteX2" fmla="*/ 231441 w 1141989"/>
                  <a:gd name="connsiteY2" fmla="*/ 2090634 h 2534179"/>
                  <a:gd name="connsiteX3" fmla="*/ 155802 w 1141989"/>
                  <a:gd name="connsiteY3" fmla="*/ 2141213 h 2534179"/>
                  <a:gd name="connsiteX4" fmla="*/ 180013 w 1141989"/>
                  <a:gd name="connsiteY4" fmla="*/ 2158603 h 2534179"/>
                  <a:gd name="connsiteX5" fmla="*/ 292729 w 1141989"/>
                  <a:gd name="connsiteY5" fmla="*/ 2134073 h 2534179"/>
                  <a:gd name="connsiteX6" fmla="*/ 351473 w 1141989"/>
                  <a:gd name="connsiteY6" fmla="*/ 2130398 h 2534179"/>
                  <a:gd name="connsiteX7" fmla="*/ 383213 w 1141989"/>
                  <a:gd name="connsiteY7" fmla="*/ 2133225 h 2534179"/>
                  <a:gd name="connsiteX8" fmla="*/ 405374 w 1141989"/>
                  <a:gd name="connsiteY8" fmla="*/ 2104807 h 2534179"/>
                  <a:gd name="connsiteX9" fmla="*/ 392721 w 1141989"/>
                  <a:gd name="connsiteY9" fmla="*/ 2049810 h 2534179"/>
                  <a:gd name="connsiteX10" fmla="*/ 332033 w 1141989"/>
                  <a:gd name="connsiteY10" fmla="*/ 2049810 h 2534179"/>
                  <a:gd name="connsiteX11" fmla="*/ 998220 w 1141989"/>
                  <a:gd name="connsiteY11" fmla="*/ 2396193 h 2534179"/>
                  <a:gd name="connsiteX12" fmla="*/ 900702 w 1141989"/>
                  <a:gd name="connsiteY12" fmla="*/ 2484521 h 2534179"/>
                  <a:gd name="connsiteX13" fmla="*/ 968212 w 1141989"/>
                  <a:gd name="connsiteY13" fmla="*/ 2531566 h 2534179"/>
                  <a:gd name="connsiteX14" fmla="*/ 1103230 w 1141989"/>
                  <a:gd name="connsiteY14" fmla="*/ 2485546 h 2534179"/>
                  <a:gd name="connsiteX15" fmla="*/ 1140060 w 1141989"/>
                  <a:gd name="connsiteY15" fmla="*/ 2461017 h 2534179"/>
                  <a:gd name="connsiteX16" fmla="*/ 1104326 w 1141989"/>
                  <a:gd name="connsiteY16" fmla="*/ 2388771 h 2534179"/>
                  <a:gd name="connsiteX17" fmla="*/ 1089375 w 1141989"/>
                  <a:gd name="connsiteY17" fmla="*/ 2371664 h 2534179"/>
                  <a:gd name="connsiteX18" fmla="*/ 998220 w 1141989"/>
                  <a:gd name="connsiteY18" fmla="*/ 2396193 h 2534179"/>
                  <a:gd name="connsiteX19" fmla="*/ 35911 w 1141989"/>
                  <a:gd name="connsiteY19" fmla="*/ 2125378 h 2534179"/>
                  <a:gd name="connsiteX20" fmla="*/ 0 w 1141989"/>
                  <a:gd name="connsiteY20" fmla="*/ 2122727 h 2534179"/>
                  <a:gd name="connsiteX21" fmla="*/ 224372 w 1141989"/>
                  <a:gd name="connsiteY21" fmla="*/ 0 h 2534179"/>
                  <a:gd name="connsiteX22" fmla="*/ 260247 w 1141989"/>
                  <a:gd name="connsiteY22" fmla="*/ 2651 h 25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989" h="2534179">
                    <a:moveTo>
                      <a:pt x="332033" y="2049810"/>
                    </a:moveTo>
                    <a:lnTo>
                      <a:pt x="326767" y="2052885"/>
                    </a:lnTo>
                    <a:cubicBezTo>
                      <a:pt x="297077" y="2070205"/>
                      <a:pt x="264807" y="2082469"/>
                      <a:pt x="231441" y="2090634"/>
                    </a:cubicBezTo>
                    <a:cubicBezTo>
                      <a:pt x="162447" y="2107458"/>
                      <a:pt x="155802" y="2141213"/>
                      <a:pt x="155802" y="2141213"/>
                    </a:cubicBezTo>
                    <a:cubicBezTo>
                      <a:pt x="153222" y="2145879"/>
                      <a:pt x="174712" y="2159027"/>
                      <a:pt x="180013" y="2158603"/>
                    </a:cubicBezTo>
                    <a:lnTo>
                      <a:pt x="292729" y="2134073"/>
                    </a:lnTo>
                    <a:cubicBezTo>
                      <a:pt x="312010" y="2129871"/>
                      <a:pt x="331817" y="2128630"/>
                      <a:pt x="351473" y="2130398"/>
                    </a:cubicBezTo>
                    <a:lnTo>
                      <a:pt x="383213" y="2133225"/>
                    </a:lnTo>
                    <a:cubicBezTo>
                      <a:pt x="397952" y="2132942"/>
                      <a:pt x="408697" y="2119193"/>
                      <a:pt x="405374" y="2104807"/>
                    </a:cubicBezTo>
                    <a:lnTo>
                      <a:pt x="392721" y="2049810"/>
                    </a:lnTo>
                    <a:lnTo>
                      <a:pt x="332033" y="2049810"/>
                    </a:lnTo>
                    <a:close/>
                    <a:moveTo>
                      <a:pt x="998220" y="2396193"/>
                    </a:moveTo>
                    <a:cubicBezTo>
                      <a:pt x="998220" y="2396193"/>
                      <a:pt x="972312" y="2490636"/>
                      <a:pt x="900702" y="2484521"/>
                    </a:cubicBezTo>
                    <a:cubicBezTo>
                      <a:pt x="900702" y="2484521"/>
                      <a:pt x="861222" y="2547612"/>
                      <a:pt x="968212" y="2531566"/>
                    </a:cubicBezTo>
                    <a:cubicBezTo>
                      <a:pt x="1009141" y="2525415"/>
                      <a:pt x="1017765" y="2472256"/>
                      <a:pt x="1103230" y="2485546"/>
                    </a:cubicBezTo>
                    <a:cubicBezTo>
                      <a:pt x="1126841" y="2489222"/>
                      <a:pt x="1140060" y="2461017"/>
                      <a:pt x="1140060" y="2461017"/>
                    </a:cubicBezTo>
                    <a:cubicBezTo>
                      <a:pt x="1148967" y="2430443"/>
                      <a:pt x="1125321" y="2412735"/>
                      <a:pt x="1104326" y="2388771"/>
                    </a:cubicBezTo>
                    <a:lnTo>
                      <a:pt x="1089375" y="2371664"/>
                    </a:lnTo>
                    <a:lnTo>
                      <a:pt x="998220" y="2396193"/>
                    </a:lnTo>
                    <a:close/>
                    <a:moveTo>
                      <a:pt x="35911" y="2125378"/>
                    </a:moveTo>
                    <a:lnTo>
                      <a:pt x="0" y="2122727"/>
                    </a:lnTo>
                    <a:lnTo>
                      <a:pt x="224372" y="0"/>
                    </a:lnTo>
                    <a:lnTo>
                      <a:pt x="260247" y="2651"/>
                    </a:lnTo>
                    <a:close/>
                  </a:path>
                </a:pathLst>
              </a:custGeom>
              <a:solidFill>
                <a:srgbClr val="0B4870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165A5EF-85A0-E0BD-063F-98FDC08DB849}"/>
                  </a:ext>
                </a:extLst>
              </p:cNvPr>
              <p:cNvSpPr/>
              <p:nvPr/>
            </p:nvSpPr>
            <p:spPr>
              <a:xfrm>
                <a:off x="746771" y="3509726"/>
                <a:ext cx="852314" cy="584560"/>
              </a:xfrm>
              <a:custGeom>
                <a:avLst/>
                <a:gdLst>
                  <a:gd name="connsiteX0" fmla="*/ 852315 w 852314"/>
                  <a:gd name="connsiteY0" fmla="*/ 121750 h 584560"/>
                  <a:gd name="connsiteX1" fmla="*/ 453797 w 852314"/>
                  <a:gd name="connsiteY1" fmla="*/ 49576 h 584560"/>
                  <a:gd name="connsiteX2" fmla="*/ 148238 w 852314"/>
                  <a:gd name="connsiteY2" fmla="*/ 109980 h 584560"/>
                  <a:gd name="connsiteX3" fmla="*/ 0 w 852314"/>
                  <a:gd name="connsiteY3" fmla="*/ 408860 h 584560"/>
                  <a:gd name="connsiteX4" fmla="*/ 400673 w 852314"/>
                  <a:gd name="connsiteY4" fmla="*/ 480929 h 584560"/>
                  <a:gd name="connsiteX5" fmla="*/ 815343 w 852314"/>
                  <a:gd name="connsiteY5" fmla="*/ 584561 h 584560"/>
                  <a:gd name="connsiteX6" fmla="*/ 852315 w 852314"/>
                  <a:gd name="connsiteY6" fmla="*/ 121750 h 58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14" h="584560">
                    <a:moveTo>
                      <a:pt x="852315" y="121750"/>
                    </a:moveTo>
                    <a:cubicBezTo>
                      <a:pt x="852315" y="121750"/>
                      <a:pt x="568139" y="-94668"/>
                      <a:pt x="453797" y="49576"/>
                    </a:cubicBezTo>
                    <a:cubicBezTo>
                      <a:pt x="302873" y="239945"/>
                      <a:pt x="200867" y="167947"/>
                      <a:pt x="148238" y="109980"/>
                    </a:cubicBezTo>
                    <a:cubicBezTo>
                      <a:pt x="148238" y="109980"/>
                      <a:pt x="194469" y="225489"/>
                      <a:pt x="0" y="408860"/>
                    </a:cubicBezTo>
                    <a:cubicBezTo>
                      <a:pt x="0" y="408860"/>
                      <a:pt x="257172" y="596861"/>
                      <a:pt x="400673" y="480929"/>
                    </a:cubicBezTo>
                    <a:cubicBezTo>
                      <a:pt x="544140" y="364996"/>
                      <a:pt x="785936" y="494784"/>
                      <a:pt x="815343" y="584561"/>
                    </a:cubicBezTo>
                    <a:lnTo>
                      <a:pt x="852315" y="121750"/>
                    </a:ln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E7F2CA7-4A48-DA7E-E9D4-97BC76F37804}"/>
                  </a:ext>
                </a:extLst>
              </p:cNvPr>
              <p:cNvSpPr/>
              <p:nvPr/>
            </p:nvSpPr>
            <p:spPr>
              <a:xfrm>
                <a:off x="2731738" y="4924682"/>
                <a:ext cx="180566" cy="114804"/>
              </a:xfrm>
              <a:custGeom>
                <a:avLst/>
                <a:gdLst>
                  <a:gd name="connsiteX0" fmla="*/ 52507 w 180566"/>
                  <a:gd name="connsiteY0" fmla="*/ 87414 h 114804"/>
                  <a:gd name="connsiteX1" fmla="*/ 10446 w 180566"/>
                  <a:gd name="connsiteY1" fmla="*/ 45353 h 114804"/>
                  <a:gd name="connsiteX2" fmla="*/ 10446 w 180566"/>
                  <a:gd name="connsiteY2" fmla="*/ 21107 h 114804"/>
                  <a:gd name="connsiteX3" fmla="*/ 46074 w 180566"/>
                  <a:gd name="connsiteY3" fmla="*/ 15345 h 114804"/>
                  <a:gd name="connsiteX4" fmla="*/ 119486 w 180566"/>
                  <a:gd name="connsiteY4" fmla="*/ 1137 h 114804"/>
                  <a:gd name="connsiteX5" fmla="*/ 135745 w 180566"/>
                  <a:gd name="connsiteY5" fmla="*/ 1313 h 114804"/>
                  <a:gd name="connsiteX6" fmla="*/ 127333 w 180566"/>
                  <a:gd name="connsiteY6" fmla="*/ 22485 h 114804"/>
                  <a:gd name="connsiteX7" fmla="*/ 115210 w 180566"/>
                  <a:gd name="connsiteY7" fmla="*/ 31039 h 114804"/>
                  <a:gd name="connsiteX8" fmla="*/ 178654 w 180566"/>
                  <a:gd name="connsiteY8" fmla="*/ 55285 h 114804"/>
                  <a:gd name="connsiteX9" fmla="*/ 114503 w 180566"/>
                  <a:gd name="connsiteY9" fmla="*/ 113322 h 114804"/>
                  <a:gd name="connsiteX10" fmla="*/ 52507 w 180566"/>
                  <a:gd name="connsiteY10" fmla="*/ 87414 h 11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566" h="114804">
                    <a:moveTo>
                      <a:pt x="52507" y="87414"/>
                    </a:moveTo>
                    <a:cubicBezTo>
                      <a:pt x="52507" y="87414"/>
                      <a:pt x="33986" y="73170"/>
                      <a:pt x="10446" y="45353"/>
                    </a:cubicBezTo>
                    <a:cubicBezTo>
                      <a:pt x="-13058" y="17572"/>
                      <a:pt x="10446" y="21107"/>
                      <a:pt x="10446" y="21107"/>
                    </a:cubicBezTo>
                    <a:lnTo>
                      <a:pt x="46074" y="15345"/>
                    </a:lnTo>
                    <a:cubicBezTo>
                      <a:pt x="46074" y="15345"/>
                      <a:pt x="92129" y="-4943"/>
                      <a:pt x="119486" y="1137"/>
                    </a:cubicBezTo>
                    <a:cubicBezTo>
                      <a:pt x="125884" y="2550"/>
                      <a:pt x="129419" y="1950"/>
                      <a:pt x="135745" y="1313"/>
                    </a:cubicBezTo>
                    <a:cubicBezTo>
                      <a:pt x="141436" y="748"/>
                      <a:pt x="176286" y="27928"/>
                      <a:pt x="127333" y="22485"/>
                    </a:cubicBezTo>
                    <a:cubicBezTo>
                      <a:pt x="114503" y="21071"/>
                      <a:pt x="110933" y="26762"/>
                      <a:pt x="115210" y="31039"/>
                    </a:cubicBezTo>
                    <a:cubicBezTo>
                      <a:pt x="119486" y="35315"/>
                      <a:pt x="174024" y="38779"/>
                      <a:pt x="178654" y="55285"/>
                    </a:cubicBezTo>
                    <a:cubicBezTo>
                      <a:pt x="191414" y="101022"/>
                      <a:pt x="136982" y="120603"/>
                      <a:pt x="114503" y="113322"/>
                    </a:cubicBezTo>
                    <a:cubicBezTo>
                      <a:pt x="92695" y="106289"/>
                      <a:pt x="52507" y="87414"/>
                      <a:pt x="52507" y="87414"/>
                    </a:cubicBez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B0CAA3D-7576-91E0-28D3-944E3A8A719E}"/>
                  </a:ext>
                </a:extLst>
              </p:cNvPr>
              <p:cNvSpPr/>
              <p:nvPr/>
            </p:nvSpPr>
            <p:spPr>
              <a:xfrm>
                <a:off x="2107095" y="4143493"/>
                <a:ext cx="258296" cy="211715"/>
              </a:xfrm>
              <a:custGeom>
                <a:avLst/>
                <a:gdLst>
                  <a:gd name="connsiteX0" fmla="*/ 72889 w 258296"/>
                  <a:gd name="connsiteY0" fmla="*/ 72876 h 211715"/>
                  <a:gd name="connsiteX1" fmla="*/ 164680 w 258296"/>
                  <a:gd name="connsiteY1" fmla="*/ 126707 h 211715"/>
                  <a:gd name="connsiteX2" fmla="*/ 227524 w 258296"/>
                  <a:gd name="connsiteY2" fmla="*/ 171949 h 211715"/>
                  <a:gd name="connsiteX3" fmla="*/ 239647 w 258296"/>
                  <a:gd name="connsiteY3" fmla="*/ 72911 h 211715"/>
                  <a:gd name="connsiteX4" fmla="*/ 72889 w 258296"/>
                  <a:gd name="connsiteY4" fmla="*/ 19010 h 211715"/>
                  <a:gd name="connsiteX5" fmla="*/ 23724 w 258296"/>
                  <a:gd name="connsiteY5" fmla="*/ 199695 h 211715"/>
                  <a:gd name="connsiteX6" fmla="*/ 32277 w 258296"/>
                  <a:gd name="connsiteY6" fmla="*/ 208284 h 211715"/>
                  <a:gd name="connsiteX7" fmla="*/ 50445 w 258296"/>
                  <a:gd name="connsiteY7" fmla="*/ 206163 h 211715"/>
                  <a:gd name="connsiteX8" fmla="*/ 50480 w 258296"/>
                  <a:gd name="connsiteY8" fmla="*/ 206092 h 211715"/>
                  <a:gd name="connsiteX9" fmla="*/ 50338 w 258296"/>
                  <a:gd name="connsiteY9" fmla="*/ 193721 h 211715"/>
                  <a:gd name="connsiteX10" fmla="*/ 42704 w 258296"/>
                  <a:gd name="connsiteY10" fmla="*/ 144733 h 211715"/>
                  <a:gd name="connsiteX11" fmla="*/ 59563 w 258296"/>
                  <a:gd name="connsiteY11" fmla="*/ 142435 h 211715"/>
                  <a:gd name="connsiteX12" fmla="*/ 85366 w 258296"/>
                  <a:gd name="connsiteY12" fmla="*/ 148833 h 211715"/>
                  <a:gd name="connsiteX13" fmla="*/ 86072 w 258296"/>
                  <a:gd name="connsiteY13" fmla="*/ 148550 h 211715"/>
                  <a:gd name="connsiteX14" fmla="*/ 72889 w 258296"/>
                  <a:gd name="connsiteY14" fmla="*/ 72876 h 21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8296" h="211715">
                    <a:moveTo>
                      <a:pt x="72889" y="72876"/>
                    </a:moveTo>
                    <a:cubicBezTo>
                      <a:pt x="72889" y="72876"/>
                      <a:pt x="93071" y="134872"/>
                      <a:pt x="164680" y="126707"/>
                    </a:cubicBezTo>
                    <a:cubicBezTo>
                      <a:pt x="236289" y="118507"/>
                      <a:pt x="227524" y="171949"/>
                      <a:pt x="227524" y="171949"/>
                    </a:cubicBezTo>
                    <a:cubicBezTo>
                      <a:pt x="227524" y="171949"/>
                      <a:pt x="287787" y="117941"/>
                      <a:pt x="239647" y="72911"/>
                    </a:cubicBezTo>
                    <a:cubicBezTo>
                      <a:pt x="191472" y="27846"/>
                      <a:pt x="173198" y="-30756"/>
                      <a:pt x="72889" y="19010"/>
                    </a:cubicBezTo>
                    <a:cubicBezTo>
                      <a:pt x="-27421" y="68776"/>
                      <a:pt x="-3492" y="162229"/>
                      <a:pt x="23724" y="199695"/>
                    </a:cubicBezTo>
                    <a:lnTo>
                      <a:pt x="32277" y="208284"/>
                    </a:lnTo>
                    <a:cubicBezTo>
                      <a:pt x="37614" y="213621"/>
                      <a:pt x="46521" y="212596"/>
                      <a:pt x="50445" y="206163"/>
                    </a:cubicBezTo>
                    <a:lnTo>
                      <a:pt x="50480" y="206092"/>
                    </a:lnTo>
                    <a:cubicBezTo>
                      <a:pt x="52813" y="202275"/>
                      <a:pt x="52742" y="197503"/>
                      <a:pt x="50338" y="193721"/>
                    </a:cubicBezTo>
                    <a:cubicBezTo>
                      <a:pt x="43340" y="182658"/>
                      <a:pt x="30863" y="158730"/>
                      <a:pt x="42704" y="144733"/>
                    </a:cubicBezTo>
                    <a:cubicBezTo>
                      <a:pt x="49950" y="136179"/>
                      <a:pt x="55570" y="137982"/>
                      <a:pt x="59563" y="142435"/>
                    </a:cubicBezTo>
                    <a:cubicBezTo>
                      <a:pt x="66102" y="149787"/>
                      <a:pt x="76282" y="152650"/>
                      <a:pt x="85366" y="148833"/>
                    </a:cubicBezTo>
                    <a:lnTo>
                      <a:pt x="86072" y="148550"/>
                    </a:lnTo>
                    <a:cubicBezTo>
                      <a:pt x="86072" y="148515"/>
                      <a:pt x="120004" y="113841"/>
                      <a:pt x="72889" y="72876"/>
                    </a:cubicBezTo>
                    <a:close/>
                  </a:path>
                </a:pathLst>
              </a:custGeom>
              <a:solidFill>
                <a:srgbClr val="0B4870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3D4196D2-1C84-E073-2EB7-39F03AD15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9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97854B3-D94E-7CE7-2081-8A36CBA0AA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24" t="4174" r="724" b="29186"/>
          <a:stretch/>
        </p:blipFill>
        <p:spPr>
          <a:xfrm>
            <a:off x="391766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3EDC568-261F-1850-6E1F-83A24BA41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" t="3340" r="312" b="22690"/>
          <a:stretch/>
        </p:blipFill>
        <p:spPr>
          <a:xfrm>
            <a:off x="663052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4D05411-96E8-07FE-594D-41C131D645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r="4682"/>
          <a:stretch/>
        </p:blipFill>
        <p:spPr>
          <a:xfrm>
            <a:off x="933199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248F32B-EB15-1BBE-B7A1-F6632B65039D}"/>
              </a:ext>
            </a:extLst>
          </p:cNvPr>
          <p:cNvSpPr txBox="1"/>
          <p:nvPr/>
        </p:nvSpPr>
        <p:spPr>
          <a:xfrm>
            <a:off x="1132709" y="3723231"/>
            <a:ext cx="1743378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AKASH VYAS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DA18_014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5130613-4485-FFA7-703B-07125EE5E8C0}"/>
              </a:ext>
            </a:extLst>
          </p:cNvPr>
          <p:cNvSpPr txBox="1"/>
          <p:nvPr/>
        </p:nvSpPr>
        <p:spPr>
          <a:xfrm>
            <a:off x="3677820" y="3723229"/>
            <a:ext cx="2043952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HARSH AGRAWAL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DA18_059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18B2BC3-3440-3EDF-8B5B-7EB355C824ED}"/>
              </a:ext>
            </a:extLst>
          </p:cNvPr>
          <p:cNvSpPr txBox="1"/>
          <p:nvPr/>
        </p:nvSpPr>
        <p:spPr>
          <a:xfrm>
            <a:off x="6547039" y="3723229"/>
            <a:ext cx="1743378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HARIHARAN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DA18_022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12D3F0-788C-7961-93AD-19D97716C715}"/>
              </a:ext>
            </a:extLst>
          </p:cNvPr>
          <p:cNvSpPr txBox="1"/>
          <p:nvPr/>
        </p:nvSpPr>
        <p:spPr>
          <a:xfrm>
            <a:off x="9202875" y="3723229"/>
            <a:ext cx="1834630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TUNEER DUTTA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DA18_075</a:t>
            </a:r>
            <a:endParaRPr lang="en-IN" sz="1400" b="1" dirty="0">
              <a:solidFill>
                <a:srgbClr val="FFBA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3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F56453-B2CE-93C7-BFE3-04EDCB9EC749}"/>
              </a:ext>
            </a:extLst>
          </p:cNvPr>
          <p:cNvSpPr/>
          <p:nvPr/>
        </p:nvSpPr>
        <p:spPr>
          <a:xfrm>
            <a:off x="5159829" y="1"/>
            <a:ext cx="703217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256186" y="589990"/>
            <a:ext cx="3845459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D26E43-C653-74CD-1071-2D1A7146E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83" t="19250"/>
          <a:stretch/>
        </p:blipFill>
        <p:spPr>
          <a:xfrm>
            <a:off x="0" y="4038600"/>
            <a:ext cx="3415310" cy="2819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684C9-7BB4-485F-EE0A-67D0D64CB6C5}"/>
              </a:ext>
            </a:extLst>
          </p:cNvPr>
          <p:cNvSpPr txBox="1"/>
          <p:nvPr/>
        </p:nvSpPr>
        <p:spPr>
          <a:xfrm>
            <a:off x="6096000" y="1218555"/>
            <a:ext cx="4312024" cy="44935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1. INTRODUCTION</a:t>
            </a:r>
          </a:p>
          <a:p>
            <a:pPr marL="457200" indent="-457200">
              <a:buAutoNum type="arabicPeriod"/>
            </a:pPr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2. ROADMAP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3. INSIGHTS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4. SKILL SEARCH MODEL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5. CHALLENGES FACED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6. FUTURE SCOPE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181701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4150659" y="301449"/>
            <a:ext cx="3890682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3" name="Graphic 22">
            <a:extLst>
              <a:ext uri="{FF2B5EF4-FFF2-40B4-BE49-F238E27FC236}">
                <a16:creationId xmlns:a16="http://schemas.microsoft.com/office/drawing/2014/main" id="{C5E62FCB-090D-BFCD-052E-4EB02C64B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24" b="14725"/>
          <a:stretch/>
        </p:blipFill>
        <p:spPr>
          <a:xfrm>
            <a:off x="1" y="4834196"/>
            <a:ext cx="2914022" cy="2023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8B7E6-9906-D811-B4D4-607B748085D9}"/>
              </a:ext>
            </a:extLst>
          </p:cNvPr>
          <p:cNvSpPr txBox="1"/>
          <p:nvPr/>
        </p:nvSpPr>
        <p:spPr>
          <a:xfrm>
            <a:off x="1039765" y="2132823"/>
            <a:ext cx="10112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Instahyre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is an advanced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hiring platform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based on artificial intelligence, enabling recruiters to hire top talent effortlessly.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HCo Gotham SS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Trusted by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10,000+</a:t>
            </a:r>
            <a:r>
              <a:rPr lang="en-US" sz="2400" b="0" i="0" dirty="0">
                <a:solidFill>
                  <a:srgbClr val="FFBA55"/>
                </a:solidFill>
                <a:effectLst/>
                <a:latin typeface="HCo Gotham SSm"/>
              </a:rPr>
              <a:t>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companies</a:t>
            </a:r>
            <a:r>
              <a:rPr lang="en-US" sz="2400" b="0" i="0" dirty="0">
                <a:solidFill>
                  <a:srgbClr val="FFBA55"/>
                </a:solidFill>
                <a:effectLst/>
                <a:latin typeface="HCo Gotham SSm"/>
              </a:rPr>
              <a:t>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including Google, Amazon, Flipkart, Microsoft, Uber, Walmart, Swiggy, and more!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!!Half Frame 10">
            <a:extLst>
              <a:ext uri="{FF2B5EF4-FFF2-40B4-BE49-F238E27FC236}">
                <a16:creationId xmlns:a16="http://schemas.microsoft.com/office/drawing/2014/main" id="{2A03C4AE-BF25-EBC4-1572-29F2E6CDD5C3}"/>
              </a:ext>
            </a:extLst>
          </p:cNvPr>
          <p:cNvSpPr/>
          <p:nvPr/>
        </p:nvSpPr>
        <p:spPr>
          <a:xfrm rot="5400000">
            <a:off x="10396862" y="-251231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6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3AE6-C9C7-8F91-2227-699406D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79E68-E9E6-717A-3259-77178CAF02F3}"/>
              </a:ext>
            </a:extLst>
          </p:cNvPr>
          <p:cNvSpPr txBox="1"/>
          <p:nvPr/>
        </p:nvSpPr>
        <p:spPr>
          <a:xfrm>
            <a:off x="1039766" y="2423458"/>
            <a:ext cx="989717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To help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seekers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and career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 professionals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with the information they need to make informed decisions about their careers.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4A5056"/>
              </a:solidFill>
              <a:effectLst/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To Develop an user-friendly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application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to find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relevant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job opportunities and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gain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insights based on their skill set.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45D6-E224-6FD6-868A-CBA88DB7FCD8}"/>
              </a:ext>
            </a:extLst>
          </p:cNvPr>
          <p:cNvSpPr txBox="1"/>
          <p:nvPr/>
        </p:nvSpPr>
        <p:spPr>
          <a:xfrm>
            <a:off x="1039765" y="1725540"/>
            <a:ext cx="31893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PROBLEM STATEMENT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7A6F6-EF43-F82C-9077-DCBE474A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1" name="!!Half Frame 10">
            <a:extLst>
              <a:ext uri="{FF2B5EF4-FFF2-40B4-BE49-F238E27FC236}">
                <a16:creationId xmlns:a16="http://schemas.microsoft.com/office/drawing/2014/main" id="{A01B1960-7258-26C0-AED9-114DDE04FC32}"/>
              </a:ext>
            </a:extLst>
          </p:cNvPr>
          <p:cNvSpPr/>
          <p:nvPr/>
        </p:nvSpPr>
        <p:spPr>
          <a:xfrm>
            <a:off x="138436" y="134445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3" name="Graphic 2">
            <a:extLst>
              <a:ext uri="{FF2B5EF4-FFF2-40B4-BE49-F238E27FC236}">
                <a16:creationId xmlns:a16="http://schemas.microsoft.com/office/drawing/2014/main" id="{3593ADAB-45F6-1994-3992-2978BCC38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6" y="4398496"/>
            <a:ext cx="2611904" cy="26119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16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3AE6-C9C7-8F91-2227-699406D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79E68-E9E6-717A-3259-77178CAF02F3}"/>
              </a:ext>
            </a:extLst>
          </p:cNvPr>
          <p:cNvSpPr txBox="1"/>
          <p:nvPr/>
        </p:nvSpPr>
        <p:spPr>
          <a:xfrm>
            <a:off x="1039765" y="2293224"/>
            <a:ext cx="10112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Develop</a:t>
            </a: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an application that provides useful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insights</a:t>
            </a: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and </a:t>
            </a:r>
          </a:p>
          <a:p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    relevant job openings based on skills.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The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goal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is to help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seekers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and professionals to gain a better understanding of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market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, including the most common location, experience level, relevant class, and total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number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of jobs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The application should be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scalable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and should be able to accommodate the addition of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new features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in the future.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45D6-E224-6FD6-868A-CBA88DB7FCD8}"/>
              </a:ext>
            </a:extLst>
          </p:cNvPr>
          <p:cNvSpPr txBox="1"/>
          <p:nvPr/>
        </p:nvSpPr>
        <p:spPr>
          <a:xfrm>
            <a:off x="1039765" y="1472488"/>
            <a:ext cx="318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OBJECTIVES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A47F9-107C-7BBA-0C02-46AB0769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1" name="!!Half Frame 10">
            <a:extLst>
              <a:ext uri="{FF2B5EF4-FFF2-40B4-BE49-F238E27FC236}">
                <a16:creationId xmlns:a16="http://schemas.microsoft.com/office/drawing/2014/main" id="{2B47F3D8-265A-33B1-69DD-20A713786B31}"/>
              </a:ext>
            </a:extLst>
          </p:cNvPr>
          <p:cNvSpPr/>
          <p:nvPr/>
        </p:nvSpPr>
        <p:spPr>
          <a:xfrm rot="16200000">
            <a:off x="575597" y="5010333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8607679-5A06-8071-C59E-A5D99F91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25" r="18705"/>
          <a:stretch/>
        </p:blipFill>
        <p:spPr>
          <a:xfrm>
            <a:off x="9014954" y="976313"/>
            <a:ext cx="2337903" cy="2008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9554745" y="191507"/>
            <a:ext cx="2197455" cy="51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7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ROADMAP</a:t>
            </a:r>
            <a:endParaRPr lang="en-IN" sz="4000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0C33F18-6658-34D4-749F-E1AFE82103D7}"/>
              </a:ext>
            </a:extLst>
          </p:cNvPr>
          <p:cNvGrpSpPr/>
          <p:nvPr/>
        </p:nvGrpSpPr>
        <p:grpSpPr>
          <a:xfrm>
            <a:off x="-584286" y="865063"/>
            <a:ext cx="8065288" cy="6003420"/>
            <a:chOff x="-538646" y="1827902"/>
            <a:chExt cx="6934448" cy="51616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5A291DDE-44AE-6D0C-8218-5F5A72534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699" y="2018838"/>
              <a:ext cx="6812384" cy="4944904"/>
            </a:xfrm>
            <a:custGeom>
              <a:avLst/>
              <a:gdLst>
                <a:gd name="T0" fmla="*/ 2401 w 3234"/>
                <a:gd name="T1" fmla="*/ 2347 h 2347"/>
                <a:gd name="T2" fmla="*/ 2405 w 3234"/>
                <a:gd name="T3" fmla="*/ 2332 h 2347"/>
                <a:gd name="T4" fmla="*/ 2411 w 3234"/>
                <a:gd name="T5" fmla="*/ 2088 h 2347"/>
                <a:gd name="T6" fmla="*/ 2146 w 3234"/>
                <a:gd name="T7" fmla="*/ 1702 h 2347"/>
                <a:gd name="T8" fmla="*/ 1511 w 3234"/>
                <a:gd name="T9" fmla="*/ 1507 h 2347"/>
                <a:gd name="T10" fmla="*/ 358 w 3234"/>
                <a:gd name="T11" fmla="*/ 946 h 2347"/>
                <a:gd name="T12" fmla="*/ 946 w 3234"/>
                <a:gd name="T13" fmla="*/ 560 h 2347"/>
                <a:gd name="T14" fmla="*/ 1269 w 3234"/>
                <a:gd name="T15" fmla="*/ 413 h 2347"/>
                <a:gd name="T16" fmla="*/ 1080 w 3234"/>
                <a:gd name="T17" fmla="*/ 307 h 2347"/>
                <a:gd name="T18" fmla="*/ 645 w 3234"/>
                <a:gd name="T19" fmla="*/ 231 h 2347"/>
                <a:gd name="T20" fmla="*/ 12 w 3234"/>
                <a:gd name="T21" fmla="*/ 178 h 2347"/>
                <a:gd name="T22" fmla="*/ 0 w 3234"/>
                <a:gd name="T23" fmla="*/ 177 h 2347"/>
                <a:gd name="T24" fmla="*/ 0 w 3234"/>
                <a:gd name="T25" fmla="*/ 0 h 2347"/>
                <a:gd name="T26" fmla="*/ 12 w 3234"/>
                <a:gd name="T27" fmla="*/ 0 h 2347"/>
                <a:gd name="T28" fmla="*/ 1297 w 3234"/>
                <a:gd name="T29" fmla="*/ 114 h 2347"/>
                <a:gd name="T30" fmla="*/ 1960 w 3234"/>
                <a:gd name="T31" fmla="*/ 460 h 2347"/>
                <a:gd name="T32" fmla="*/ 1511 w 3234"/>
                <a:gd name="T33" fmla="*/ 711 h 2347"/>
                <a:gd name="T34" fmla="*/ 1048 w 3234"/>
                <a:gd name="T35" fmla="*/ 967 h 2347"/>
                <a:gd name="T36" fmla="*/ 1224 w 3234"/>
                <a:gd name="T37" fmla="*/ 1065 h 2347"/>
                <a:gd name="T38" fmla="*/ 1672 w 3234"/>
                <a:gd name="T39" fmla="*/ 1181 h 2347"/>
                <a:gd name="T40" fmla="*/ 2970 w 3234"/>
                <a:gd name="T41" fmla="*/ 1675 h 2347"/>
                <a:gd name="T42" fmla="*/ 3213 w 3234"/>
                <a:gd name="T43" fmla="*/ 2136 h 2347"/>
                <a:gd name="T44" fmla="*/ 3214 w 3234"/>
                <a:gd name="T45" fmla="*/ 2338 h 2347"/>
                <a:gd name="T46" fmla="*/ 3211 w 3234"/>
                <a:gd name="T47" fmla="*/ 2347 h 2347"/>
                <a:gd name="T48" fmla="*/ 2401 w 3234"/>
                <a:gd name="T4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34" h="2347">
                  <a:moveTo>
                    <a:pt x="2401" y="2347"/>
                  </a:moveTo>
                  <a:cubicBezTo>
                    <a:pt x="2405" y="2332"/>
                    <a:pt x="2405" y="2332"/>
                    <a:pt x="2405" y="2332"/>
                  </a:cubicBezTo>
                  <a:cubicBezTo>
                    <a:pt x="2405" y="2331"/>
                    <a:pt x="2430" y="2221"/>
                    <a:pt x="2411" y="2088"/>
                  </a:cubicBezTo>
                  <a:cubicBezTo>
                    <a:pt x="2385" y="1911"/>
                    <a:pt x="2296" y="1782"/>
                    <a:pt x="2146" y="1702"/>
                  </a:cubicBezTo>
                  <a:cubicBezTo>
                    <a:pt x="2022" y="1637"/>
                    <a:pt x="1774" y="1574"/>
                    <a:pt x="1511" y="1507"/>
                  </a:cubicBezTo>
                  <a:cubicBezTo>
                    <a:pt x="971" y="1370"/>
                    <a:pt x="358" y="1215"/>
                    <a:pt x="358" y="946"/>
                  </a:cubicBezTo>
                  <a:cubicBezTo>
                    <a:pt x="358" y="704"/>
                    <a:pt x="684" y="624"/>
                    <a:pt x="946" y="560"/>
                  </a:cubicBezTo>
                  <a:cubicBezTo>
                    <a:pt x="1112" y="519"/>
                    <a:pt x="1269" y="480"/>
                    <a:pt x="1269" y="413"/>
                  </a:cubicBezTo>
                  <a:cubicBezTo>
                    <a:pt x="1269" y="392"/>
                    <a:pt x="1244" y="351"/>
                    <a:pt x="1080" y="307"/>
                  </a:cubicBezTo>
                  <a:cubicBezTo>
                    <a:pt x="975" y="279"/>
                    <a:pt x="829" y="253"/>
                    <a:pt x="645" y="231"/>
                  </a:cubicBezTo>
                  <a:cubicBezTo>
                    <a:pt x="332" y="193"/>
                    <a:pt x="15" y="178"/>
                    <a:pt x="12" y="17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57" y="0"/>
                    <a:pt x="938" y="42"/>
                    <a:pt x="1297" y="114"/>
                  </a:cubicBezTo>
                  <a:cubicBezTo>
                    <a:pt x="1599" y="174"/>
                    <a:pt x="1960" y="282"/>
                    <a:pt x="1960" y="460"/>
                  </a:cubicBezTo>
                  <a:cubicBezTo>
                    <a:pt x="1960" y="594"/>
                    <a:pt x="1742" y="651"/>
                    <a:pt x="1511" y="711"/>
                  </a:cubicBezTo>
                  <a:cubicBezTo>
                    <a:pt x="1284" y="771"/>
                    <a:pt x="1048" y="832"/>
                    <a:pt x="1048" y="967"/>
                  </a:cubicBezTo>
                  <a:cubicBezTo>
                    <a:pt x="1048" y="986"/>
                    <a:pt x="1079" y="1018"/>
                    <a:pt x="1224" y="1065"/>
                  </a:cubicBezTo>
                  <a:cubicBezTo>
                    <a:pt x="1338" y="1101"/>
                    <a:pt x="1493" y="1138"/>
                    <a:pt x="1672" y="1181"/>
                  </a:cubicBezTo>
                  <a:cubicBezTo>
                    <a:pt x="2153" y="1296"/>
                    <a:pt x="2751" y="1439"/>
                    <a:pt x="2970" y="1675"/>
                  </a:cubicBezTo>
                  <a:cubicBezTo>
                    <a:pt x="3136" y="1855"/>
                    <a:pt x="3194" y="2025"/>
                    <a:pt x="3213" y="2136"/>
                  </a:cubicBezTo>
                  <a:cubicBezTo>
                    <a:pt x="3234" y="2258"/>
                    <a:pt x="3215" y="2335"/>
                    <a:pt x="3214" y="2338"/>
                  </a:cubicBezTo>
                  <a:cubicBezTo>
                    <a:pt x="3211" y="2347"/>
                    <a:pt x="3211" y="2347"/>
                    <a:pt x="3211" y="2347"/>
                  </a:cubicBezTo>
                  <a:lnTo>
                    <a:pt x="2401" y="23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193B1349-6AFF-AA89-65B3-5ED76E985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646" y="1992999"/>
              <a:ext cx="6934448" cy="4996580"/>
            </a:xfrm>
            <a:custGeom>
              <a:avLst/>
              <a:gdLst>
                <a:gd name="T0" fmla="*/ 24 w 3292"/>
                <a:gd name="T1" fmla="*/ 24 h 2371"/>
                <a:gd name="T2" fmla="*/ 1959 w 3292"/>
                <a:gd name="T3" fmla="*/ 472 h 2371"/>
                <a:gd name="T4" fmla="*/ 1048 w 3292"/>
                <a:gd name="T5" fmla="*/ 979 h 2371"/>
                <a:gd name="T6" fmla="*/ 2973 w 3292"/>
                <a:gd name="T7" fmla="*/ 1695 h 2371"/>
                <a:gd name="T8" fmla="*/ 3214 w 3292"/>
                <a:gd name="T9" fmla="*/ 2347 h 2371"/>
                <a:gd name="T10" fmla="*/ 2429 w 3292"/>
                <a:gd name="T11" fmla="*/ 2347 h 2371"/>
                <a:gd name="T12" fmla="*/ 2163 w 3292"/>
                <a:gd name="T13" fmla="*/ 1704 h 2371"/>
                <a:gd name="T14" fmla="*/ 382 w 3292"/>
                <a:gd name="T15" fmla="*/ 958 h 2371"/>
                <a:gd name="T16" fmla="*/ 1293 w 3292"/>
                <a:gd name="T17" fmla="*/ 425 h 2371"/>
                <a:gd name="T18" fmla="*/ 24 w 3292"/>
                <a:gd name="T19" fmla="*/ 177 h 2371"/>
                <a:gd name="T20" fmla="*/ 24 w 3292"/>
                <a:gd name="T21" fmla="*/ 24 h 2371"/>
                <a:gd name="T22" fmla="*/ 24 w 3292"/>
                <a:gd name="T23" fmla="*/ 0 h 2371"/>
                <a:gd name="T24" fmla="*/ 0 w 3292"/>
                <a:gd name="T25" fmla="*/ 0 h 2371"/>
                <a:gd name="T26" fmla="*/ 0 w 3292"/>
                <a:gd name="T27" fmla="*/ 24 h 2371"/>
                <a:gd name="T28" fmla="*/ 0 w 3292"/>
                <a:gd name="T29" fmla="*/ 177 h 2371"/>
                <a:gd name="T30" fmla="*/ 0 w 3292"/>
                <a:gd name="T31" fmla="*/ 201 h 2371"/>
                <a:gd name="T32" fmla="*/ 23 w 3292"/>
                <a:gd name="T33" fmla="*/ 202 h 2371"/>
                <a:gd name="T34" fmla="*/ 656 w 3292"/>
                <a:gd name="T35" fmla="*/ 255 h 2371"/>
                <a:gd name="T36" fmla="*/ 1269 w 3292"/>
                <a:gd name="T37" fmla="*/ 425 h 2371"/>
                <a:gd name="T38" fmla="*/ 1185 w 3292"/>
                <a:gd name="T39" fmla="*/ 494 h 2371"/>
                <a:gd name="T40" fmla="*/ 955 w 3292"/>
                <a:gd name="T41" fmla="*/ 560 h 2371"/>
                <a:gd name="T42" fmla="*/ 563 w 3292"/>
                <a:gd name="T43" fmla="*/ 686 h 2371"/>
                <a:gd name="T44" fmla="*/ 417 w 3292"/>
                <a:gd name="T45" fmla="*/ 795 h 2371"/>
                <a:gd name="T46" fmla="*/ 358 w 3292"/>
                <a:gd name="T47" fmla="*/ 958 h 2371"/>
                <a:gd name="T48" fmla="*/ 472 w 3292"/>
                <a:gd name="T49" fmla="*/ 1153 h 2371"/>
                <a:gd name="T50" fmla="*/ 748 w 3292"/>
                <a:gd name="T51" fmla="*/ 1302 h 2371"/>
                <a:gd name="T52" fmla="*/ 1520 w 3292"/>
                <a:gd name="T53" fmla="*/ 1531 h 2371"/>
                <a:gd name="T54" fmla="*/ 2152 w 3292"/>
                <a:gd name="T55" fmla="*/ 1725 h 2371"/>
                <a:gd name="T56" fmla="*/ 2411 w 3292"/>
                <a:gd name="T57" fmla="*/ 2101 h 2371"/>
                <a:gd name="T58" fmla="*/ 2405 w 3292"/>
                <a:gd name="T59" fmla="*/ 2342 h 2371"/>
                <a:gd name="T60" fmla="*/ 2398 w 3292"/>
                <a:gd name="T61" fmla="*/ 2371 h 2371"/>
                <a:gd name="T62" fmla="*/ 2429 w 3292"/>
                <a:gd name="T63" fmla="*/ 2371 h 2371"/>
                <a:gd name="T64" fmla="*/ 3214 w 3292"/>
                <a:gd name="T65" fmla="*/ 2371 h 2371"/>
                <a:gd name="T66" fmla="*/ 3233 w 3292"/>
                <a:gd name="T67" fmla="*/ 2371 h 2371"/>
                <a:gd name="T68" fmla="*/ 3238 w 3292"/>
                <a:gd name="T69" fmla="*/ 2353 h 2371"/>
                <a:gd name="T70" fmla="*/ 3237 w 3292"/>
                <a:gd name="T71" fmla="*/ 2146 h 2371"/>
                <a:gd name="T72" fmla="*/ 3167 w 3292"/>
                <a:gd name="T73" fmla="*/ 1932 h 2371"/>
                <a:gd name="T74" fmla="*/ 2990 w 3292"/>
                <a:gd name="T75" fmla="*/ 1679 h 2371"/>
                <a:gd name="T76" fmla="*/ 1687 w 3292"/>
                <a:gd name="T77" fmla="*/ 1181 h 2371"/>
                <a:gd name="T78" fmla="*/ 1240 w 3292"/>
                <a:gd name="T79" fmla="*/ 1065 h 2371"/>
                <a:gd name="T80" fmla="*/ 1110 w 3292"/>
                <a:gd name="T81" fmla="*/ 1013 h 2371"/>
                <a:gd name="T82" fmla="*/ 1073 w 3292"/>
                <a:gd name="T83" fmla="*/ 979 h 2371"/>
                <a:gd name="T84" fmla="*/ 1207 w 3292"/>
                <a:gd name="T85" fmla="*/ 836 h 2371"/>
                <a:gd name="T86" fmla="*/ 1526 w 3292"/>
                <a:gd name="T87" fmla="*/ 735 h 2371"/>
                <a:gd name="T88" fmla="*/ 1833 w 3292"/>
                <a:gd name="T89" fmla="*/ 639 h 2371"/>
                <a:gd name="T90" fmla="*/ 1984 w 3292"/>
                <a:gd name="T91" fmla="*/ 472 h 2371"/>
                <a:gd name="T92" fmla="*/ 1786 w 3292"/>
                <a:gd name="T93" fmla="*/ 256 h 2371"/>
                <a:gd name="T94" fmla="*/ 1311 w 3292"/>
                <a:gd name="T95" fmla="*/ 114 h 2371"/>
                <a:gd name="T96" fmla="*/ 24 w 3292"/>
                <a:gd name="T97" fmla="*/ 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92" h="2371">
                  <a:moveTo>
                    <a:pt x="24" y="24"/>
                  </a:moveTo>
                  <a:cubicBezTo>
                    <a:pt x="864" y="24"/>
                    <a:pt x="1959" y="178"/>
                    <a:pt x="1959" y="472"/>
                  </a:cubicBezTo>
                  <a:cubicBezTo>
                    <a:pt x="1959" y="728"/>
                    <a:pt x="1048" y="698"/>
                    <a:pt x="1048" y="979"/>
                  </a:cubicBezTo>
                  <a:cubicBezTo>
                    <a:pt x="1048" y="1154"/>
                    <a:pt x="2596" y="1288"/>
                    <a:pt x="2973" y="1695"/>
                  </a:cubicBezTo>
                  <a:cubicBezTo>
                    <a:pt x="3292" y="2040"/>
                    <a:pt x="3214" y="2347"/>
                    <a:pt x="3214" y="2347"/>
                  </a:cubicBezTo>
                  <a:cubicBezTo>
                    <a:pt x="2429" y="2347"/>
                    <a:pt x="2429" y="2347"/>
                    <a:pt x="2429" y="2347"/>
                  </a:cubicBezTo>
                  <a:cubicBezTo>
                    <a:pt x="2429" y="2347"/>
                    <a:pt x="2534" y="1900"/>
                    <a:pt x="2163" y="1704"/>
                  </a:cubicBezTo>
                  <a:cubicBezTo>
                    <a:pt x="1793" y="1508"/>
                    <a:pt x="382" y="1350"/>
                    <a:pt x="382" y="958"/>
                  </a:cubicBezTo>
                  <a:cubicBezTo>
                    <a:pt x="382" y="566"/>
                    <a:pt x="1293" y="612"/>
                    <a:pt x="1293" y="425"/>
                  </a:cubicBezTo>
                  <a:cubicBezTo>
                    <a:pt x="1293" y="237"/>
                    <a:pt x="24" y="177"/>
                    <a:pt x="24" y="177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6" y="202"/>
                    <a:pt x="343" y="217"/>
                    <a:pt x="656" y="255"/>
                  </a:cubicBezTo>
                  <a:cubicBezTo>
                    <a:pt x="1239" y="326"/>
                    <a:pt x="1269" y="409"/>
                    <a:pt x="1269" y="425"/>
                  </a:cubicBezTo>
                  <a:cubicBezTo>
                    <a:pt x="1269" y="448"/>
                    <a:pt x="1241" y="471"/>
                    <a:pt x="1185" y="494"/>
                  </a:cubicBezTo>
                  <a:cubicBezTo>
                    <a:pt x="1126" y="518"/>
                    <a:pt x="1043" y="538"/>
                    <a:pt x="955" y="560"/>
                  </a:cubicBezTo>
                  <a:cubicBezTo>
                    <a:pt x="825" y="592"/>
                    <a:pt x="677" y="628"/>
                    <a:pt x="563" y="686"/>
                  </a:cubicBezTo>
                  <a:cubicBezTo>
                    <a:pt x="499" y="718"/>
                    <a:pt x="451" y="754"/>
                    <a:pt x="417" y="795"/>
                  </a:cubicBezTo>
                  <a:cubicBezTo>
                    <a:pt x="378" y="843"/>
                    <a:pt x="358" y="897"/>
                    <a:pt x="358" y="958"/>
                  </a:cubicBezTo>
                  <a:cubicBezTo>
                    <a:pt x="358" y="1027"/>
                    <a:pt x="396" y="1092"/>
                    <a:pt x="472" y="1153"/>
                  </a:cubicBezTo>
                  <a:cubicBezTo>
                    <a:pt x="536" y="1205"/>
                    <a:pt x="626" y="1254"/>
                    <a:pt x="748" y="1302"/>
                  </a:cubicBezTo>
                  <a:cubicBezTo>
                    <a:pt x="970" y="1391"/>
                    <a:pt x="1262" y="1466"/>
                    <a:pt x="1520" y="1531"/>
                  </a:cubicBezTo>
                  <a:cubicBezTo>
                    <a:pt x="1782" y="1597"/>
                    <a:pt x="2029" y="1660"/>
                    <a:pt x="2152" y="1725"/>
                  </a:cubicBezTo>
                  <a:cubicBezTo>
                    <a:pt x="2298" y="1802"/>
                    <a:pt x="2385" y="1929"/>
                    <a:pt x="2411" y="2101"/>
                  </a:cubicBezTo>
                  <a:cubicBezTo>
                    <a:pt x="2430" y="2231"/>
                    <a:pt x="2405" y="2341"/>
                    <a:pt x="2405" y="2342"/>
                  </a:cubicBezTo>
                  <a:cubicBezTo>
                    <a:pt x="2398" y="2371"/>
                    <a:pt x="2398" y="2371"/>
                    <a:pt x="2398" y="2371"/>
                  </a:cubicBezTo>
                  <a:cubicBezTo>
                    <a:pt x="2429" y="2371"/>
                    <a:pt x="2429" y="2371"/>
                    <a:pt x="2429" y="2371"/>
                  </a:cubicBezTo>
                  <a:cubicBezTo>
                    <a:pt x="3214" y="2371"/>
                    <a:pt x="3214" y="2371"/>
                    <a:pt x="3214" y="2371"/>
                  </a:cubicBezTo>
                  <a:cubicBezTo>
                    <a:pt x="3233" y="2371"/>
                    <a:pt x="3233" y="2371"/>
                    <a:pt x="3233" y="2371"/>
                  </a:cubicBezTo>
                  <a:cubicBezTo>
                    <a:pt x="3238" y="2353"/>
                    <a:pt x="3238" y="2353"/>
                    <a:pt x="3238" y="2353"/>
                  </a:cubicBezTo>
                  <a:cubicBezTo>
                    <a:pt x="3238" y="2350"/>
                    <a:pt x="3258" y="2270"/>
                    <a:pt x="3237" y="2146"/>
                  </a:cubicBezTo>
                  <a:cubicBezTo>
                    <a:pt x="3225" y="2075"/>
                    <a:pt x="3201" y="2002"/>
                    <a:pt x="3167" y="1932"/>
                  </a:cubicBezTo>
                  <a:cubicBezTo>
                    <a:pt x="3124" y="1844"/>
                    <a:pt x="3065" y="1759"/>
                    <a:pt x="2990" y="1679"/>
                  </a:cubicBezTo>
                  <a:cubicBezTo>
                    <a:pt x="2769" y="1440"/>
                    <a:pt x="2169" y="1296"/>
                    <a:pt x="1687" y="1181"/>
                  </a:cubicBezTo>
                  <a:cubicBezTo>
                    <a:pt x="1508" y="1138"/>
                    <a:pt x="1354" y="1101"/>
                    <a:pt x="1240" y="1065"/>
                  </a:cubicBezTo>
                  <a:cubicBezTo>
                    <a:pt x="1181" y="1046"/>
                    <a:pt x="1138" y="1029"/>
                    <a:pt x="1110" y="1013"/>
                  </a:cubicBezTo>
                  <a:cubicBezTo>
                    <a:pt x="1074" y="992"/>
                    <a:pt x="1073" y="980"/>
                    <a:pt x="1073" y="979"/>
                  </a:cubicBezTo>
                  <a:cubicBezTo>
                    <a:pt x="1073" y="925"/>
                    <a:pt x="1117" y="878"/>
                    <a:pt x="1207" y="836"/>
                  </a:cubicBezTo>
                  <a:cubicBezTo>
                    <a:pt x="1294" y="796"/>
                    <a:pt x="1412" y="765"/>
                    <a:pt x="1526" y="735"/>
                  </a:cubicBezTo>
                  <a:cubicBezTo>
                    <a:pt x="1636" y="706"/>
                    <a:pt x="1749" y="677"/>
                    <a:pt x="1833" y="639"/>
                  </a:cubicBezTo>
                  <a:cubicBezTo>
                    <a:pt x="1934" y="593"/>
                    <a:pt x="1984" y="538"/>
                    <a:pt x="1984" y="472"/>
                  </a:cubicBezTo>
                  <a:cubicBezTo>
                    <a:pt x="1984" y="392"/>
                    <a:pt x="1917" y="319"/>
                    <a:pt x="1786" y="256"/>
                  </a:cubicBezTo>
                  <a:cubicBezTo>
                    <a:pt x="1673" y="202"/>
                    <a:pt x="1514" y="154"/>
                    <a:pt x="1311" y="114"/>
                  </a:cubicBezTo>
                  <a:cubicBezTo>
                    <a:pt x="951" y="42"/>
                    <a:pt x="470" y="0"/>
                    <a:pt x="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320F403-5D6C-667C-885F-4E31A351D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51" y="2189013"/>
              <a:ext cx="5957941" cy="4697213"/>
            </a:xfrm>
            <a:custGeom>
              <a:avLst/>
              <a:gdLst>
                <a:gd name="T0" fmla="*/ 919 w 2828"/>
                <a:gd name="T1" fmla="*/ 662 h 2229"/>
                <a:gd name="T2" fmla="*/ 916 w 2828"/>
                <a:gd name="T3" fmla="*/ 1063 h 2229"/>
                <a:gd name="T4" fmla="*/ 919 w 2828"/>
                <a:gd name="T5" fmla="*/ 1056 h 2229"/>
                <a:gd name="T6" fmla="*/ 1065 w 2828"/>
                <a:gd name="T7" fmla="*/ 98 h 2229"/>
                <a:gd name="T8" fmla="*/ 1017 w 2828"/>
                <a:gd name="T9" fmla="*/ 90 h 2229"/>
                <a:gd name="T10" fmla="*/ 812 w 2828"/>
                <a:gd name="T11" fmla="*/ 999 h 2229"/>
                <a:gd name="T12" fmla="*/ 1073 w 2828"/>
                <a:gd name="T13" fmla="*/ 1127 h 2229"/>
                <a:gd name="T14" fmla="*/ 1076 w 2828"/>
                <a:gd name="T15" fmla="*/ 1120 h 2229"/>
                <a:gd name="T16" fmla="*/ 1231 w 2828"/>
                <a:gd name="T17" fmla="*/ 131 h 2229"/>
                <a:gd name="T18" fmla="*/ 1184 w 2828"/>
                <a:gd name="T19" fmla="*/ 121 h 2229"/>
                <a:gd name="T20" fmla="*/ 1122 w 2828"/>
                <a:gd name="T21" fmla="*/ 582 h 2229"/>
                <a:gd name="T22" fmla="*/ 341 w 2828"/>
                <a:gd name="T23" fmla="*/ 22 h 2229"/>
                <a:gd name="T24" fmla="*/ 341 w 2828"/>
                <a:gd name="T25" fmla="*/ 14 h 2229"/>
                <a:gd name="T26" fmla="*/ 49 w 2828"/>
                <a:gd name="T27" fmla="*/ 9 h 2229"/>
                <a:gd name="T28" fmla="*/ 0 w 2828"/>
                <a:gd name="T29" fmla="*/ 8 h 2229"/>
                <a:gd name="T30" fmla="*/ 1283 w 2828"/>
                <a:gd name="T31" fmla="*/ 1188 h 2229"/>
                <a:gd name="T32" fmla="*/ 171 w 2828"/>
                <a:gd name="T33" fmla="*/ 13 h 2229"/>
                <a:gd name="T34" fmla="*/ 171 w 2828"/>
                <a:gd name="T35" fmla="*/ 5 h 2229"/>
                <a:gd name="T36" fmla="*/ 1280 w 2828"/>
                <a:gd name="T37" fmla="*/ 519 h 2229"/>
                <a:gd name="T38" fmla="*/ 1283 w 2828"/>
                <a:gd name="T39" fmla="*/ 526 h 2229"/>
                <a:gd name="T40" fmla="*/ 688 w 2828"/>
                <a:gd name="T41" fmla="*/ 858 h 2229"/>
                <a:gd name="T42" fmla="*/ 696 w 2828"/>
                <a:gd name="T43" fmla="*/ 858 h 2229"/>
                <a:gd name="T44" fmla="*/ 728 w 2828"/>
                <a:gd name="T45" fmla="*/ 53 h 2229"/>
                <a:gd name="T46" fmla="*/ 680 w 2828"/>
                <a:gd name="T47" fmla="*/ 48 h 2229"/>
                <a:gd name="T48" fmla="*/ 808 w 2828"/>
                <a:gd name="T49" fmla="*/ 712 h 2229"/>
                <a:gd name="T50" fmla="*/ 772 w 2828"/>
                <a:gd name="T51" fmla="*/ 745 h 2229"/>
                <a:gd name="T52" fmla="*/ 559 w 2828"/>
                <a:gd name="T53" fmla="*/ 37 h 2229"/>
                <a:gd name="T54" fmla="*/ 510 w 2828"/>
                <a:gd name="T55" fmla="*/ 33 h 2229"/>
                <a:gd name="T56" fmla="*/ 898 w 2828"/>
                <a:gd name="T57" fmla="*/ 64 h 2229"/>
                <a:gd name="T58" fmla="*/ 2514 w 2828"/>
                <a:gd name="T59" fmla="*/ 1616 h 2229"/>
                <a:gd name="T60" fmla="*/ 2518 w 2828"/>
                <a:gd name="T61" fmla="*/ 1610 h 2229"/>
                <a:gd name="T62" fmla="*/ 2409 w 2828"/>
                <a:gd name="T63" fmla="*/ 1556 h 2229"/>
                <a:gd name="T64" fmla="*/ 2366 w 2828"/>
                <a:gd name="T65" fmla="*/ 1534 h 2229"/>
                <a:gd name="T66" fmla="*/ 2100 w 2828"/>
                <a:gd name="T67" fmla="*/ 1418 h 2229"/>
                <a:gd name="T68" fmla="*/ 2645 w 2828"/>
                <a:gd name="T69" fmla="*/ 1721 h 2229"/>
                <a:gd name="T70" fmla="*/ 2651 w 2828"/>
                <a:gd name="T71" fmla="*/ 1715 h 2229"/>
                <a:gd name="T72" fmla="*/ 2256 w 2828"/>
                <a:gd name="T73" fmla="*/ 1485 h 2229"/>
                <a:gd name="T74" fmla="*/ 2211 w 2828"/>
                <a:gd name="T75" fmla="*/ 1467 h 2229"/>
                <a:gd name="T76" fmla="*/ 2820 w 2828"/>
                <a:gd name="T77" fmla="*/ 2229 h 2229"/>
                <a:gd name="T78" fmla="*/ 2802 w 2828"/>
                <a:gd name="T79" fmla="*/ 2013 h 2229"/>
                <a:gd name="T80" fmla="*/ 2810 w 2828"/>
                <a:gd name="T81" fmla="*/ 2011 h 2229"/>
                <a:gd name="T82" fmla="*/ 2767 w 2828"/>
                <a:gd name="T83" fmla="*/ 1898 h 2229"/>
                <a:gd name="T84" fmla="*/ 2746 w 2828"/>
                <a:gd name="T85" fmla="*/ 1855 h 2229"/>
                <a:gd name="T86" fmla="*/ 1446 w 2828"/>
                <a:gd name="T87" fmla="*/ 1235 h 2229"/>
                <a:gd name="T88" fmla="*/ 1397 w 2828"/>
                <a:gd name="T89" fmla="*/ 171 h 2229"/>
                <a:gd name="T90" fmla="*/ 1394 w 2828"/>
                <a:gd name="T91" fmla="*/ 179 h 2229"/>
                <a:gd name="T92" fmla="*/ 1439 w 2828"/>
                <a:gd name="T93" fmla="*/ 458 h 2229"/>
                <a:gd name="T94" fmla="*/ 1442 w 2828"/>
                <a:gd name="T95" fmla="*/ 466 h 2229"/>
                <a:gd name="T96" fmla="*/ 1938 w 2828"/>
                <a:gd name="T97" fmla="*/ 1366 h 2229"/>
                <a:gd name="T98" fmla="*/ 1526 w 2828"/>
                <a:gd name="T99" fmla="*/ 240 h 2229"/>
                <a:gd name="T100" fmla="*/ 1521 w 2828"/>
                <a:gd name="T101" fmla="*/ 246 h 2229"/>
                <a:gd name="T102" fmla="*/ 1526 w 2828"/>
                <a:gd name="T103" fmla="*/ 240 h 2229"/>
                <a:gd name="T104" fmla="*/ 1774 w 2828"/>
                <a:gd name="T105" fmla="*/ 1320 h 2229"/>
                <a:gd name="T106" fmla="*/ 1561 w 2828"/>
                <a:gd name="T107" fmla="*/ 1275 h 2229"/>
                <a:gd name="T108" fmla="*/ 1563 w 2828"/>
                <a:gd name="T109" fmla="*/ 1267 h 2229"/>
                <a:gd name="T110" fmla="*/ 1543 w 2828"/>
                <a:gd name="T111" fmla="*/ 399 h 2229"/>
                <a:gd name="T112" fmla="*/ 1573 w 2828"/>
                <a:gd name="T113" fmla="*/ 363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28" h="2229">
                  <a:moveTo>
                    <a:pt x="960" y="635"/>
                  </a:moveTo>
                  <a:cubicBezTo>
                    <a:pt x="964" y="643"/>
                    <a:pt x="964" y="643"/>
                    <a:pt x="964" y="643"/>
                  </a:cubicBezTo>
                  <a:cubicBezTo>
                    <a:pt x="948" y="649"/>
                    <a:pt x="933" y="656"/>
                    <a:pt x="919" y="662"/>
                  </a:cubicBezTo>
                  <a:cubicBezTo>
                    <a:pt x="916" y="655"/>
                    <a:pt x="916" y="655"/>
                    <a:pt x="916" y="655"/>
                  </a:cubicBezTo>
                  <a:cubicBezTo>
                    <a:pt x="930" y="648"/>
                    <a:pt x="945" y="642"/>
                    <a:pt x="960" y="635"/>
                  </a:cubicBezTo>
                  <a:close/>
                  <a:moveTo>
                    <a:pt x="916" y="1063"/>
                  </a:moveTo>
                  <a:cubicBezTo>
                    <a:pt x="930" y="1070"/>
                    <a:pt x="945" y="1076"/>
                    <a:pt x="960" y="1083"/>
                  </a:cubicBezTo>
                  <a:cubicBezTo>
                    <a:pt x="963" y="1076"/>
                    <a:pt x="963" y="1076"/>
                    <a:pt x="963" y="1076"/>
                  </a:cubicBezTo>
                  <a:cubicBezTo>
                    <a:pt x="948" y="1069"/>
                    <a:pt x="933" y="1062"/>
                    <a:pt x="919" y="1056"/>
                  </a:cubicBezTo>
                  <a:lnTo>
                    <a:pt x="916" y="1063"/>
                  </a:lnTo>
                  <a:close/>
                  <a:moveTo>
                    <a:pt x="1017" y="90"/>
                  </a:moveTo>
                  <a:cubicBezTo>
                    <a:pt x="1033" y="92"/>
                    <a:pt x="1049" y="95"/>
                    <a:pt x="1065" y="98"/>
                  </a:cubicBezTo>
                  <a:cubicBezTo>
                    <a:pt x="1066" y="90"/>
                    <a:pt x="1066" y="90"/>
                    <a:pt x="1066" y="90"/>
                  </a:cubicBezTo>
                  <a:cubicBezTo>
                    <a:pt x="1051" y="87"/>
                    <a:pt x="1035" y="84"/>
                    <a:pt x="1018" y="82"/>
                  </a:cubicBezTo>
                  <a:lnTo>
                    <a:pt x="1017" y="90"/>
                  </a:lnTo>
                  <a:close/>
                  <a:moveTo>
                    <a:pt x="768" y="979"/>
                  </a:moveTo>
                  <a:cubicBezTo>
                    <a:pt x="780" y="988"/>
                    <a:pt x="793" y="997"/>
                    <a:pt x="808" y="1006"/>
                  </a:cubicBezTo>
                  <a:cubicBezTo>
                    <a:pt x="812" y="999"/>
                    <a:pt x="812" y="999"/>
                    <a:pt x="812" y="999"/>
                  </a:cubicBezTo>
                  <a:cubicBezTo>
                    <a:pt x="798" y="990"/>
                    <a:pt x="785" y="981"/>
                    <a:pt x="773" y="972"/>
                  </a:cubicBezTo>
                  <a:lnTo>
                    <a:pt x="768" y="979"/>
                  </a:lnTo>
                  <a:close/>
                  <a:moveTo>
                    <a:pt x="1073" y="1127"/>
                  </a:moveTo>
                  <a:cubicBezTo>
                    <a:pt x="1088" y="1133"/>
                    <a:pt x="1103" y="1138"/>
                    <a:pt x="1119" y="1144"/>
                  </a:cubicBezTo>
                  <a:cubicBezTo>
                    <a:pt x="1121" y="1136"/>
                    <a:pt x="1121" y="1136"/>
                    <a:pt x="1121" y="1136"/>
                  </a:cubicBezTo>
                  <a:cubicBezTo>
                    <a:pt x="1106" y="1131"/>
                    <a:pt x="1090" y="1125"/>
                    <a:pt x="1076" y="1120"/>
                  </a:cubicBezTo>
                  <a:lnTo>
                    <a:pt x="1073" y="1127"/>
                  </a:lnTo>
                  <a:close/>
                  <a:moveTo>
                    <a:pt x="1184" y="121"/>
                  </a:moveTo>
                  <a:cubicBezTo>
                    <a:pt x="1200" y="124"/>
                    <a:pt x="1216" y="128"/>
                    <a:pt x="1231" y="131"/>
                  </a:cubicBezTo>
                  <a:cubicBezTo>
                    <a:pt x="1233" y="123"/>
                    <a:pt x="1233" y="123"/>
                    <a:pt x="1233" y="123"/>
                  </a:cubicBezTo>
                  <a:cubicBezTo>
                    <a:pt x="1218" y="120"/>
                    <a:pt x="1202" y="116"/>
                    <a:pt x="1186" y="113"/>
                  </a:cubicBezTo>
                  <a:lnTo>
                    <a:pt x="1184" y="121"/>
                  </a:lnTo>
                  <a:close/>
                  <a:moveTo>
                    <a:pt x="1074" y="591"/>
                  </a:moveTo>
                  <a:cubicBezTo>
                    <a:pt x="1076" y="598"/>
                    <a:pt x="1076" y="598"/>
                    <a:pt x="1076" y="598"/>
                  </a:cubicBezTo>
                  <a:cubicBezTo>
                    <a:pt x="1091" y="593"/>
                    <a:pt x="1106" y="588"/>
                    <a:pt x="1122" y="582"/>
                  </a:cubicBezTo>
                  <a:cubicBezTo>
                    <a:pt x="1119" y="574"/>
                    <a:pt x="1119" y="574"/>
                    <a:pt x="1119" y="574"/>
                  </a:cubicBezTo>
                  <a:cubicBezTo>
                    <a:pt x="1103" y="580"/>
                    <a:pt x="1088" y="586"/>
                    <a:pt x="1074" y="591"/>
                  </a:cubicBezTo>
                  <a:close/>
                  <a:moveTo>
                    <a:pt x="341" y="22"/>
                  </a:moveTo>
                  <a:cubicBezTo>
                    <a:pt x="357" y="23"/>
                    <a:pt x="373" y="24"/>
                    <a:pt x="389" y="25"/>
                  </a:cubicBezTo>
                  <a:cubicBezTo>
                    <a:pt x="390" y="17"/>
                    <a:pt x="390" y="17"/>
                    <a:pt x="390" y="17"/>
                  </a:cubicBezTo>
                  <a:cubicBezTo>
                    <a:pt x="373" y="16"/>
                    <a:pt x="357" y="15"/>
                    <a:pt x="341" y="14"/>
                  </a:cubicBezTo>
                  <a:lnTo>
                    <a:pt x="341" y="22"/>
                  </a:lnTo>
                  <a:close/>
                  <a:moveTo>
                    <a:pt x="0" y="8"/>
                  </a:moveTo>
                  <a:cubicBezTo>
                    <a:pt x="0" y="8"/>
                    <a:pt x="18" y="8"/>
                    <a:pt x="49" y="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8" y="0"/>
                    <a:pt x="0" y="0"/>
                    <a:pt x="0" y="0"/>
                  </a:cubicBezTo>
                  <a:lnTo>
                    <a:pt x="0" y="8"/>
                  </a:lnTo>
                  <a:close/>
                  <a:moveTo>
                    <a:pt x="1234" y="1182"/>
                  </a:moveTo>
                  <a:cubicBezTo>
                    <a:pt x="1249" y="1187"/>
                    <a:pt x="1265" y="1191"/>
                    <a:pt x="1280" y="1196"/>
                  </a:cubicBezTo>
                  <a:cubicBezTo>
                    <a:pt x="1283" y="1188"/>
                    <a:pt x="1283" y="1188"/>
                    <a:pt x="1283" y="1188"/>
                  </a:cubicBezTo>
                  <a:cubicBezTo>
                    <a:pt x="1267" y="1184"/>
                    <a:pt x="1252" y="1179"/>
                    <a:pt x="1236" y="1174"/>
                  </a:cubicBezTo>
                  <a:lnTo>
                    <a:pt x="1234" y="1182"/>
                  </a:lnTo>
                  <a:close/>
                  <a:moveTo>
                    <a:pt x="171" y="13"/>
                  </a:moveTo>
                  <a:cubicBezTo>
                    <a:pt x="186" y="14"/>
                    <a:pt x="202" y="15"/>
                    <a:pt x="219" y="1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03" y="7"/>
                    <a:pt x="186" y="6"/>
                    <a:pt x="171" y="5"/>
                  </a:cubicBezTo>
                  <a:lnTo>
                    <a:pt x="171" y="13"/>
                  </a:lnTo>
                  <a:close/>
                  <a:moveTo>
                    <a:pt x="1283" y="526"/>
                  </a:moveTo>
                  <a:cubicBezTo>
                    <a:pt x="1280" y="519"/>
                    <a:pt x="1280" y="519"/>
                    <a:pt x="1280" y="519"/>
                  </a:cubicBezTo>
                  <a:cubicBezTo>
                    <a:pt x="1265" y="524"/>
                    <a:pt x="1250" y="529"/>
                    <a:pt x="1234" y="535"/>
                  </a:cubicBezTo>
                  <a:cubicBezTo>
                    <a:pt x="1237" y="542"/>
                    <a:pt x="1237" y="542"/>
                    <a:pt x="1237" y="542"/>
                  </a:cubicBezTo>
                  <a:cubicBezTo>
                    <a:pt x="1252" y="537"/>
                    <a:pt x="1268" y="532"/>
                    <a:pt x="1283" y="526"/>
                  </a:cubicBezTo>
                  <a:close/>
                  <a:moveTo>
                    <a:pt x="699" y="836"/>
                  </a:moveTo>
                  <a:cubicBezTo>
                    <a:pt x="691" y="834"/>
                    <a:pt x="691" y="834"/>
                    <a:pt x="691" y="834"/>
                  </a:cubicBezTo>
                  <a:cubicBezTo>
                    <a:pt x="689" y="842"/>
                    <a:pt x="688" y="850"/>
                    <a:pt x="688" y="858"/>
                  </a:cubicBezTo>
                  <a:cubicBezTo>
                    <a:pt x="688" y="866"/>
                    <a:pt x="689" y="875"/>
                    <a:pt x="692" y="884"/>
                  </a:cubicBezTo>
                  <a:cubicBezTo>
                    <a:pt x="700" y="882"/>
                    <a:pt x="700" y="882"/>
                    <a:pt x="700" y="882"/>
                  </a:cubicBezTo>
                  <a:cubicBezTo>
                    <a:pt x="697" y="874"/>
                    <a:pt x="696" y="866"/>
                    <a:pt x="696" y="858"/>
                  </a:cubicBezTo>
                  <a:cubicBezTo>
                    <a:pt x="696" y="851"/>
                    <a:pt x="697" y="843"/>
                    <a:pt x="699" y="836"/>
                  </a:cubicBezTo>
                  <a:close/>
                  <a:moveTo>
                    <a:pt x="680" y="48"/>
                  </a:moveTo>
                  <a:cubicBezTo>
                    <a:pt x="696" y="50"/>
                    <a:pt x="712" y="51"/>
                    <a:pt x="728" y="53"/>
                  </a:cubicBezTo>
                  <a:cubicBezTo>
                    <a:pt x="729" y="45"/>
                    <a:pt x="729" y="45"/>
                    <a:pt x="729" y="45"/>
                  </a:cubicBezTo>
                  <a:cubicBezTo>
                    <a:pt x="713" y="43"/>
                    <a:pt x="697" y="41"/>
                    <a:pt x="681" y="40"/>
                  </a:cubicBezTo>
                  <a:lnTo>
                    <a:pt x="680" y="48"/>
                  </a:lnTo>
                  <a:close/>
                  <a:moveTo>
                    <a:pt x="804" y="724"/>
                  </a:moveTo>
                  <a:cubicBezTo>
                    <a:pt x="807" y="722"/>
                    <a:pt x="810" y="720"/>
                    <a:pt x="812" y="719"/>
                  </a:cubicBezTo>
                  <a:cubicBezTo>
                    <a:pt x="808" y="712"/>
                    <a:pt x="808" y="712"/>
                    <a:pt x="808" y="712"/>
                  </a:cubicBezTo>
                  <a:cubicBezTo>
                    <a:pt x="805" y="713"/>
                    <a:pt x="803" y="715"/>
                    <a:pt x="800" y="717"/>
                  </a:cubicBezTo>
                  <a:cubicBezTo>
                    <a:pt x="788" y="724"/>
                    <a:pt x="777" y="732"/>
                    <a:pt x="768" y="739"/>
                  </a:cubicBezTo>
                  <a:cubicBezTo>
                    <a:pt x="772" y="745"/>
                    <a:pt x="772" y="745"/>
                    <a:pt x="772" y="745"/>
                  </a:cubicBezTo>
                  <a:cubicBezTo>
                    <a:pt x="782" y="738"/>
                    <a:pt x="793" y="731"/>
                    <a:pt x="804" y="724"/>
                  </a:cubicBezTo>
                  <a:close/>
                  <a:moveTo>
                    <a:pt x="510" y="33"/>
                  </a:moveTo>
                  <a:cubicBezTo>
                    <a:pt x="526" y="35"/>
                    <a:pt x="543" y="36"/>
                    <a:pt x="559" y="37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43" y="28"/>
                    <a:pt x="527" y="27"/>
                    <a:pt x="511" y="25"/>
                  </a:cubicBezTo>
                  <a:lnTo>
                    <a:pt x="510" y="33"/>
                  </a:lnTo>
                  <a:close/>
                  <a:moveTo>
                    <a:pt x="849" y="66"/>
                  </a:moveTo>
                  <a:cubicBezTo>
                    <a:pt x="865" y="68"/>
                    <a:pt x="881" y="70"/>
                    <a:pt x="897" y="72"/>
                  </a:cubicBezTo>
                  <a:cubicBezTo>
                    <a:pt x="898" y="64"/>
                    <a:pt x="898" y="64"/>
                    <a:pt x="898" y="64"/>
                  </a:cubicBezTo>
                  <a:cubicBezTo>
                    <a:pt x="882" y="62"/>
                    <a:pt x="866" y="60"/>
                    <a:pt x="850" y="58"/>
                  </a:cubicBezTo>
                  <a:lnTo>
                    <a:pt x="849" y="66"/>
                  </a:lnTo>
                  <a:close/>
                  <a:moveTo>
                    <a:pt x="2514" y="1616"/>
                  </a:moveTo>
                  <a:cubicBezTo>
                    <a:pt x="2527" y="1625"/>
                    <a:pt x="2541" y="1634"/>
                    <a:pt x="2553" y="1644"/>
                  </a:cubicBezTo>
                  <a:cubicBezTo>
                    <a:pt x="2558" y="1637"/>
                    <a:pt x="2558" y="1637"/>
                    <a:pt x="2558" y="1637"/>
                  </a:cubicBezTo>
                  <a:cubicBezTo>
                    <a:pt x="2545" y="1628"/>
                    <a:pt x="2532" y="1619"/>
                    <a:pt x="2518" y="1610"/>
                  </a:cubicBezTo>
                  <a:lnTo>
                    <a:pt x="2514" y="1616"/>
                  </a:lnTo>
                  <a:close/>
                  <a:moveTo>
                    <a:pt x="2366" y="1534"/>
                  </a:moveTo>
                  <a:cubicBezTo>
                    <a:pt x="2381" y="1541"/>
                    <a:pt x="2395" y="1549"/>
                    <a:pt x="2409" y="1556"/>
                  </a:cubicBezTo>
                  <a:cubicBezTo>
                    <a:pt x="2413" y="1549"/>
                    <a:pt x="2413" y="1549"/>
                    <a:pt x="2413" y="1549"/>
                  </a:cubicBezTo>
                  <a:cubicBezTo>
                    <a:pt x="2399" y="1541"/>
                    <a:pt x="2384" y="1534"/>
                    <a:pt x="2370" y="1527"/>
                  </a:cubicBezTo>
                  <a:lnTo>
                    <a:pt x="2366" y="1534"/>
                  </a:lnTo>
                  <a:close/>
                  <a:moveTo>
                    <a:pt x="2051" y="1410"/>
                  </a:moveTo>
                  <a:cubicBezTo>
                    <a:pt x="2067" y="1415"/>
                    <a:pt x="2082" y="1420"/>
                    <a:pt x="2097" y="1425"/>
                  </a:cubicBezTo>
                  <a:cubicBezTo>
                    <a:pt x="2100" y="1418"/>
                    <a:pt x="2100" y="1418"/>
                    <a:pt x="2100" y="1418"/>
                  </a:cubicBezTo>
                  <a:cubicBezTo>
                    <a:pt x="2085" y="1413"/>
                    <a:pt x="2069" y="1407"/>
                    <a:pt x="2054" y="1402"/>
                  </a:cubicBezTo>
                  <a:lnTo>
                    <a:pt x="2051" y="1410"/>
                  </a:lnTo>
                  <a:close/>
                  <a:moveTo>
                    <a:pt x="2645" y="1721"/>
                  </a:moveTo>
                  <a:cubicBezTo>
                    <a:pt x="2657" y="1732"/>
                    <a:pt x="2668" y="1744"/>
                    <a:pt x="2678" y="1756"/>
                  </a:cubicBezTo>
                  <a:cubicBezTo>
                    <a:pt x="2684" y="1751"/>
                    <a:pt x="2684" y="1751"/>
                    <a:pt x="2684" y="1751"/>
                  </a:cubicBezTo>
                  <a:cubicBezTo>
                    <a:pt x="2674" y="1739"/>
                    <a:pt x="2663" y="1727"/>
                    <a:pt x="2651" y="1715"/>
                  </a:cubicBezTo>
                  <a:lnTo>
                    <a:pt x="2645" y="1721"/>
                  </a:lnTo>
                  <a:close/>
                  <a:moveTo>
                    <a:pt x="2211" y="1467"/>
                  </a:moveTo>
                  <a:cubicBezTo>
                    <a:pt x="2226" y="1473"/>
                    <a:pt x="2241" y="1479"/>
                    <a:pt x="2256" y="1485"/>
                  </a:cubicBezTo>
                  <a:cubicBezTo>
                    <a:pt x="2259" y="1477"/>
                    <a:pt x="2259" y="1477"/>
                    <a:pt x="2259" y="1477"/>
                  </a:cubicBezTo>
                  <a:cubicBezTo>
                    <a:pt x="2244" y="1471"/>
                    <a:pt x="2229" y="1465"/>
                    <a:pt x="2214" y="1459"/>
                  </a:cubicBezTo>
                  <a:lnTo>
                    <a:pt x="2211" y="1467"/>
                  </a:lnTo>
                  <a:close/>
                  <a:moveTo>
                    <a:pt x="2827" y="2181"/>
                  </a:moveTo>
                  <a:cubicBezTo>
                    <a:pt x="2819" y="2181"/>
                    <a:pt x="2819" y="2181"/>
                    <a:pt x="2819" y="2181"/>
                  </a:cubicBezTo>
                  <a:cubicBezTo>
                    <a:pt x="2820" y="2196"/>
                    <a:pt x="2820" y="2212"/>
                    <a:pt x="2820" y="2229"/>
                  </a:cubicBezTo>
                  <a:cubicBezTo>
                    <a:pt x="2828" y="2229"/>
                    <a:pt x="2828" y="2229"/>
                    <a:pt x="2828" y="2229"/>
                  </a:cubicBezTo>
                  <a:cubicBezTo>
                    <a:pt x="2828" y="2212"/>
                    <a:pt x="2828" y="2196"/>
                    <a:pt x="2827" y="2181"/>
                  </a:cubicBezTo>
                  <a:close/>
                  <a:moveTo>
                    <a:pt x="2802" y="2013"/>
                  </a:moveTo>
                  <a:cubicBezTo>
                    <a:pt x="2805" y="2028"/>
                    <a:pt x="2807" y="2044"/>
                    <a:pt x="2810" y="2060"/>
                  </a:cubicBezTo>
                  <a:cubicBezTo>
                    <a:pt x="2818" y="2059"/>
                    <a:pt x="2818" y="2059"/>
                    <a:pt x="2818" y="2059"/>
                  </a:cubicBezTo>
                  <a:cubicBezTo>
                    <a:pt x="2815" y="2043"/>
                    <a:pt x="2813" y="2027"/>
                    <a:pt x="2810" y="2011"/>
                  </a:cubicBezTo>
                  <a:lnTo>
                    <a:pt x="2802" y="2013"/>
                  </a:lnTo>
                  <a:close/>
                  <a:moveTo>
                    <a:pt x="2746" y="1855"/>
                  </a:moveTo>
                  <a:cubicBezTo>
                    <a:pt x="2754" y="1869"/>
                    <a:pt x="2761" y="1883"/>
                    <a:pt x="2767" y="1898"/>
                  </a:cubicBezTo>
                  <a:cubicBezTo>
                    <a:pt x="2774" y="1895"/>
                    <a:pt x="2774" y="1895"/>
                    <a:pt x="2774" y="1895"/>
                  </a:cubicBezTo>
                  <a:cubicBezTo>
                    <a:pt x="2768" y="1880"/>
                    <a:pt x="2761" y="1865"/>
                    <a:pt x="2753" y="1851"/>
                  </a:cubicBezTo>
                  <a:lnTo>
                    <a:pt x="2746" y="1855"/>
                  </a:lnTo>
                  <a:close/>
                  <a:moveTo>
                    <a:pt x="1397" y="1230"/>
                  </a:moveTo>
                  <a:cubicBezTo>
                    <a:pt x="1412" y="1235"/>
                    <a:pt x="1428" y="1239"/>
                    <a:pt x="1444" y="1243"/>
                  </a:cubicBezTo>
                  <a:cubicBezTo>
                    <a:pt x="1446" y="1235"/>
                    <a:pt x="1446" y="1235"/>
                    <a:pt x="1446" y="1235"/>
                  </a:cubicBezTo>
                  <a:cubicBezTo>
                    <a:pt x="1430" y="1231"/>
                    <a:pt x="1414" y="1227"/>
                    <a:pt x="1399" y="1222"/>
                  </a:cubicBezTo>
                  <a:lnTo>
                    <a:pt x="1397" y="1230"/>
                  </a:lnTo>
                  <a:close/>
                  <a:moveTo>
                    <a:pt x="1397" y="171"/>
                  </a:moveTo>
                  <a:cubicBezTo>
                    <a:pt x="1382" y="166"/>
                    <a:pt x="1367" y="161"/>
                    <a:pt x="1351" y="156"/>
                  </a:cubicBezTo>
                  <a:cubicBezTo>
                    <a:pt x="1348" y="163"/>
                    <a:pt x="1348" y="163"/>
                    <a:pt x="1348" y="163"/>
                  </a:cubicBezTo>
                  <a:cubicBezTo>
                    <a:pt x="1364" y="168"/>
                    <a:pt x="1380" y="174"/>
                    <a:pt x="1394" y="179"/>
                  </a:cubicBezTo>
                  <a:lnTo>
                    <a:pt x="1397" y="171"/>
                  </a:lnTo>
                  <a:close/>
                  <a:moveTo>
                    <a:pt x="1442" y="466"/>
                  </a:moveTo>
                  <a:cubicBezTo>
                    <a:pt x="1439" y="458"/>
                    <a:pt x="1439" y="458"/>
                    <a:pt x="1439" y="458"/>
                  </a:cubicBezTo>
                  <a:cubicBezTo>
                    <a:pt x="1425" y="464"/>
                    <a:pt x="1410" y="471"/>
                    <a:pt x="1394" y="477"/>
                  </a:cubicBezTo>
                  <a:cubicBezTo>
                    <a:pt x="1397" y="485"/>
                    <a:pt x="1397" y="485"/>
                    <a:pt x="1397" y="485"/>
                  </a:cubicBezTo>
                  <a:cubicBezTo>
                    <a:pt x="1413" y="478"/>
                    <a:pt x="1428" y="472"/>
                    <a:pt x="1442" y="466"/>
                  </a:cubicBezTo>
                  <a:close/>
                  <a:moveTo>
                    <a:pt x="1889" y="1360"/>
                  </a:moveTo>
                  <a:cubicBezTo>
                    <a:pt x="1905" y="1365"/>
                    <a:pt x="1920" y="1369"/>
                    <a:pt x="1936" y="1374"/>
                  </a:cubicBezTo>
                  <a:cubicBezTo>
                    <a:pt x="1938" y="1366"/>
                    <a:pt x="1938" y="1366"/>
                    <a:pt x="1938" y="1366"/>
                  </a:cubicBezTo>
                  <a:cubicBezTo>
                    <a:pt x="1923" y="1362"/>
                    <a:pt x="1907" y="1357"/>
                    <a:pt x="1891" y="1353"/>
                  </a:cubicBezTo>
                  <a:lnTo>
                    <a:pt x="1889" y="1360"/>
                  </a:lnTo>
                  <a:close/>
                  <a:moveTo>
                    <a:pt x="1526" y="240"/>
                  </a:moveTo>
                  <a:cubicBezTo>
                    <a:pt x="1520" y="235"/>
                    <a:pt x="1514" y="230"/>
                    <a:pt x="1507" y="225"/>
                  </a:cubicBezTo>
                  <a:cubicBezTo>
                    <a:pt x="1502" y="232"/>
                    <a:pt x="1502" y="232"/>
                    <a:pt x="1502" y="232"/>
                  </a:cubicBezTo>
                  <a:cubicBezTo>
                    <a:pt x="1509" y="236"/>
                    <a:pt x="1515" y="241"/>
                    <a:pt x="1521" y="246"/>
                  </a:cubicBezTo>
                  <a:cubicBezTo>
                    <a:pt x="1528" y="251"/>
                    <a:pt x="1534" y="257"/>
                    <a:pt x="1539" y="262"/>
                  </a:cubicBezTo>
                  <a:cubicBezTo>
                    <a:pt x="1545" y="256"/>
                    <a:pt x="1545" y="256"/>
                    <a:pt x="1545" y="256"/>
                  </a:cubicBezTo>
                  <a:cubicBezTo>
                    <a:pt x="1539" y="251"/>
                    <a:pt x="1533" y="245"/>
                    <a:pt x="1526" y="240"/>
                  </a:cubicBezTo>
                  <a:close/>
                  <a:moveTo>
                    <a:pt x="1725" y="1316"/>
                  </a:moveTo>
                  <a:cubicBezTo>
                    <a:pt x="1741" y="1320"/>
                    <a:pt x="1757" y="1324"/>
                    <a:pt x="1772" y="1328"/>
                  </a:cubicBezTo>
                  <a:cubicBezTo>
                    <a:pt x="1774" y="1320"/>
                    <a:pt x="1774" y="1320"/>
                    <a:pt x="1774" y="1320"/>
                  </a:cubicBezTo>
                  <a:cubicBezTo>
                    <a:pt x="1759" y="1316"/>
                    <a:pt x="1743" y="1312"/>
                    <a:pt x="1727" y="1308"/>
                  </a:cubicBezTo>
                  <a:lnTo>
                    <a:pt x="1725" y="1316"/>
                  </a:lnTo>
                  <a:close/>
                  <a:moveTo>
                    <a:pt x="1561" y="1275"/>
                  </a:moveTo>
                  <a:cubicBezTo>
                    <a:pt x="1576" y="1279"/>
                    <a:pt x="1592" y="1283"/>
                    <a:pt x="1608" y="1287"/>
                  </a:cubicBezTo>
                  <a:cubicBezTo>
                    <a:pt x="1610" y="1279"/>
                    <a:pt x="1610" y="1279"/>
                    <a:pt x="1610" y="1279"/>
                  </a:cubicBezTo>
                  <a:cubicBezTo>
                    <a:pt x="1594" y="1275"/>
                    <a:pt x="1578" y="1271"/>
                    <a:pt x="1563" y="1267"/>
                  </a:cubicBezTo>
                  <a:lnTo>
                    <a:pt x="1561" y="1275"/>
                  </a:lnTo>
                  <a:close/>
                  <a:moveTo>
                    <a:pt x="1573" y="363"/>
                  </a:moveTo>
                  <a:cubicBezTo>
                    <a:pt x="1567" y="375"/>
                    <a:pt x="1556" y="387"/>
                    <a:pt x="1543" y="399"/>
                  </a:cubicBezTo>
                  <a:cubicBezTo>
                    <a:pt x="1548" y="405"/>
                    <a:pt x="1548" y="405"/>
                    <a:pt x="1548" y="405"/>
                  </a:cubicBezTo>
                  <a:cubicBezTo>
                    <a:pt x="1562" y="393"/>
                    <a:pt x="1573" y="380"/>
                    <a:pt x="1580" y="367"/>
                  </a:cubicBezTo>
                  <a:lnTo>
                    <a:pt x="1573" y="3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64105FB0-F2EA-28AC-A9FA-E78AE71F2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35" y="3893458"/>
              <a:ext cx="425462" cy="693345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2F25E137-209F-6583-3BE8-5BE1F64C8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6787" y="5487848"/>
              <a:ext cx="618995" cy="1007384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8 w 194"/>
                <a:gd name="T13" fmla="*/ 104 h 316"/>
                <a:gd name="T14" fmla="*/ 97 w 194"/>
                <a:gd name="T15" fmla="*/ 54 h 316"/>
                <a:gd name="T16" fmla="*/ 147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F2199183-DB0B-11E3-6BA2-FA3EC3568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5774" y="4097385"/>
              <a:ext cx="523707" cy="852309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8 w 194"/>
                <a:gd name="T13" fmla="*/ 104 h 316"/>
                <a:gd name="T14" fmla="*/ 97 w 194"/>
                <a:gd name="T15" fmla="*/ 54 h 316"/>
                <a:gd name="T16" fmla="*/ 147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23000">
                  <a:schemeClr val="accent2"/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59A122D4-C81C-6A6C-0F9B-608B0E7D2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816" y="1827902"/>
              <a:ext cx="350668" cy="571460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FAF2003F-B5B5-3535-7A3E-314F06C23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4545" y="2273436"/>
              <a:ext cx="408957" cy="666449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4C251DB-E6CF-349E-8624-EC510E397432}"/>
              </a:ext>
            </a:extLst>
          </p:cNvPr>
          <p:cNvGrpSpPr/>
          <p:nvPr/>
        </p:nvGrpSpPr>
        <p:grpSpPr>
          <a:xfrm>
            <a:off x="4825204" y="2123435"/>
            <a:ext cx="2071283" cy="821616"/>
            <a:chOff x="350992" y="4701648"/>
            <a:chExt cx="2644332" cy="82161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FFCAE05-09BB-5221-31B1-CF9C605E59AD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Web Scraping using Python library Selenium.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477058D-4987-AFBA-AE1D-60861E645832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WEB SCRAPING</a:t>
              </a:r>
              <a:endParaRPr lang="en-US" sz="1200" b="1" u="sng" dirty="0">
                <a:solidFill>
                  <a:schemeClr val="bg1">
                    <a:lumMod val="95000"/>
                  </a:schemeClr>
                </a:solidFill>
                <a:latin typeface="Inter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44669EC-3ADA-3C59-8D63-D49A014424C2}"/>
              </a:ext>
            </a:extLst>
          </p:cNvPr>
          <p:cNvGrpSpPr/>
          <p:nvPr/>
        </p:nvGrpSpPr>
        <p:grpSpPr>
          <a:xfrm>
            <a:off x="7285909" y="2123435"/>
            <a:ext cx="1955192" cy="821616"/>
            <a:chOff x="350992" y="4701648"/>
            <a:chExt cx="2644332" cy="821616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703C4A1-40E9-D5A9-C889-782A846D6330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Data Cleaning using  Excel &amp; Python.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B1DA65E-C74D-CF19-8FF3-0F073DA5D0DF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DATA CLEANING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5F0712-A810-7637-1F75-BF9A72374C66}"/>
              </a:ext>
            </a:extLst>
          </p:cNvPr>
          <p:cNvGrpSpPr/>
          <p:nvPr/>
        </p:nvGrpSpPr>
        <p:grpSpPr>
          <a:xfrm>
            <a:off x="9539828" y="2123435"/>
            <a:ext cx="2346969" cy="840285"/>
            <a:chOff x="350991" y="4701648"/>
            <a:chExt cx="2808157" cy="840285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F28591F-9F83-FBBA-F7B6-458136FEF712}"/>
                </a:ext>
              </a:extLst>
            </p:cNvPr>
            <p:cNvSpPr txBox="1"/>
            <p:nvPr/>
          </p:nvSpPr>
          <p:spPr>
            <a:xfrm>
              <a:off x="415055" y="5018713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Insight Generation using SQL and Power BI.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9E5FB67-2416-FE90-5606-0EC892EE961D}"/>
                </a:ext>
              </a:extLst>
            </p:cNvPr>
            <p:cNvSpPr txBox="1"/>
            <p:nvPr/>
          </p:nvSpPr>
          <p:spPr>
            <a:xfrm>
              <a:off x="350991" y="4701648"/>
              <a:ext cx="28081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GENERATE INSIGHTS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657ECA3-C230-A6C1-B73C-5513CE06B6E9}"/>
              </a:ext>
            </a:extLst>
          </p:cNvPr>
          <p:cNvGrpSpPr/>
          <p:nvPr/>
        </p:nvGrpSpPr>
        <p:grpSpPr>
          <a:xfrm>
            <a:off x="7285909" y="4464975"/>
            <a:ext cx="1955192" cy="821616"/>
            <a:chOff x="350992" y="4701648"/>
            <a:chExt cx="2644332" cy="821616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0C6F8F8-5AC5-D144-10BD-696BA4A3A8D2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ML Model Building Using Sci-kit Learn.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7E25DA8-4631-C19A-045D-73804AE7E321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MODEL BUILDING</a:t>
              </a:r>
            </a:p>
          </p:txBody>
        </p:sp>
      </p:grpSp>
      <p:sp>
        <p:nvSpPr>
          <p:cNvPr id="250" name="!!Half Frame 10">
            <a:extLst>
              <a:ext uri="{FF2B5EF4-FFF2-40B4-BE49-F238E27FC236}">
                <a16:creationId xmlns:a16="http://schemas.microsoft.com/office/drawing/2014/main" id="{69A0C1E3-E81E-3B5E-5C71-C91074AEF9A7}"/>
              </a:ext>
            </a:extLst>
          </p:cNvPr>
          <p:cNvSpPr/>
          <p:nvPr/>
        </p:nvSpPr>
        <p:spPr>
          <a:xfrm>
            <a:off x="11901714" y="0"/>
            <a:ext cx="290286" cy="82390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740F8D86-0525-144E-6AFD-76B2724A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37" y="1458386"/>
            <a:ext cx="472863" cy="518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66AF603F-706E-C2B2-7249-C3937B3B51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t="13617" r="22011" b="11820"/>
          <a:stretch/>
        </p:blipFill>
        <p:spPr>
          <a:xfrm>
            <a:off x="7977310" y="1458239"/>
            <a:ext cx="572389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0F2C42A-C00A-6F63-E5B2-F2327501E144}"/>
              </a:ext>
            </a:extLst>
          </p:cNvPr>
          <p:cNvGrpSpPr/>
          <p:nvPr/>
        </p:nvGrpSpPr>
        <p:grpSpPr>
          <a:xfrm>
            <a:off x="9512770" y="4496494"/>
            <a:ext cx="2401083" cy="811091"/>
            <a:chOff x="350992" y="4701648"/>
            <a:chExt cx="2808159" cy="811091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6D0CC72-65A2-7A32-53F4-DD46C7E2251E}"/>
                </a:ext>
              </a:extLst>
            </p:cNvPr>
            <p:cNvSpPr txBox="1"/>
            <p:nvPr/>
          </p:nvSpPr>
          <p:spPr>
            <a:xfrm>
              <a:off x="383816" y="4989519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Model Deployment using Stream-lit.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A62D5D4-2DDE-7C81-B9B4-1BC3481BA6F0}"/>
                </a:ext>
              </a:extLst>
            </p:cNvPr>
            <p:cNvSpPr txBox="1"/>
            <p:nvPr/>
          </p:nvSpPr>
          <p:spPr>
            <a:xfrm>
              <a:off x="350992" y="4701648"/>
              <a:ext cx="2808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MODEL DEPLOYMENT</a:t>
              </a:r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17C359A0-A9EE-B23E-FAA1-44366D125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57" y="3757044"/>
            <a:ext cx="799914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2525E39E-FCD8-6733-DF7A-E4C2E0C62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398" y="1455837"/>
            <a:ext cx="518400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E0581005-C143-4171-4CA3-9488F04AE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73" y="3762853"/>
            <a:ext cx="518400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02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 rot="670143">
            <a:off x="-778943" y="-580700"/>
            <a:ext cx="4802320" cy="7909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726A2F5-7D44-C441-CA17-B186F7DFB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430469"/>
              </p:ext>
            </p:extLst>
          </p:nvPr>
        </p:nvGraphicFramePr>
        <p:xfrm>
          <a:off x="4318121" y="950301"/>
          <a:ext cx="7431740" cy="460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Most of the listed companies on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Instahyre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have low LinkedIn Followers.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1316-70A7-F01F-F3F6-7A496D28E35C}"/>
              </a:ext>
            </a:extLst>
          </p:cNvPr>
          <p:cNvSpPr txBox="1"/>
          <p:nvPr/>
        </p:nvSpPr>
        <p:spPr>
          <a:xfrm>
            <a:off x="3642539" y="6175547"/>
            <a:ext cx="393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Massive Following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Followers more than 50K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Low Following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Followers less than 50K</a:t>
            </a:r>
          </a:p>
        </p:txBody>
      </p:sp>
    </p:spTree>
    <p:extLst>
      <p:ext uri="{BB962C8B-B14F-4D97-AF65-F5344CB8AC3E}">
        <p14:creationId xmlns:p14="http://schemas.microsoft.com/office/powerpoint/2010/main" val="342033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>
            <a:off x="-1" y="0"/>
            <a:ext cx="402337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Companies Founded after year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2000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have the most Job Opportunities.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232AD1A-DEDE-83D1-9EAC-759BAA8F31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301940"/>
              </p:ext>
            </p:extLst>
          </p:nvPr>
        </p:nvGraphicFramePr>
        <p:xfrm>
          <a:off x="4278086" y="627185"/>
          <a:ext cx="7479759" cy="528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1D4806-972C-AA0A-C358-BB90E9AB626D}"/>
              </a:ext>
            </a:extLst>
          </p:cNvPr>
          <p:cNvSpPr txBox="1"/>
          <p:nvPr/>
        </p:nvSpPr>
        <p:spPr>
          <a:xfrm>
            <a:off x="4126579" y="5785877"/>
            <a:ext cx="2600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Early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1841 – 1950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Mid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1951 – 1999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Recent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2000 – 2014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Start-up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2015 – Present</a:t>
            </a:r>
          </a:p>
        </p:txBody>
      </p:sp>
    </p:spTree>
    <p:extLst>
      <p:ext uri="{BB962C8B-B14F-4D97-AF65-F5344CB8AC3E}">
        <p14:creationId xmlns:p14="http://schemas.microsoft.com/office/powerpoint/2010/main" val="163924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</TotalTime>
  <Words>613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Berlin Sans FB</vt:lpstr>
      <vt:lpstr>Berlin Sans FB Demi</vt:lpstr>
      <vt:lpstr>Calibri</vt:lpstr>
      <vt:lpstr>Calibri Light</vt:lpstr>
      <vt:lpstr>HCo Gotham SSm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sharma</dc:creator>
  <cp:lastModifiedBy>sheetal sharma</cp:lastModifiedBy>
  <cp:revision>1</cp:revision>
  <dcterms:created xsi:type="dcterms:W3CDTF">2023-04-30T14:50:49Z</dcterms:created>
  <dcterms:modified xsi:type="dcterms:W3CDTF">2023-05-04T13:06:27Z</dcterms:modified>
</cp:coreProperties>
</file>